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CB1E-54F7-6B4F-8897-DDE7C79E289B}" type="datetimeFigureOut">
              <a:rPr lang="en-US" smtClean="0"/>
              <a:pPr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6123-32F4-634B-B94D-C1288BADA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Michel Foucault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History of Sexuality, vol.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Perpetual spirals of power and pleasure</a:t>
            </a:r>
            <a:endParaRPr lang="en-US" dirty="0"/>
          </a:p>
        </p:txBody>
      </p:sp>
      <p:pic>
        <p:nvPicPr>
          <p:cNvPr id="4" name="Content Placeholder 3" descr="opticalillusions37.gif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805114" y="1905158"/>
            <a:ext cx="985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power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12009" y="2075261"/>
            <a:ext cx="1256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pleasure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212009" y="5511348"/>
            <a:ext cx="985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power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511349"/>
            <a:ext cx="125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pleasure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Scientia</a:t>
            </a:r>
            <a:r>
              <a:rPr lang="en-US" i="1" dirty="0" smtClean="0"/>
              <a:t> </a:t>
            </a:r>
            <a:r>
              <a:rPr lang="en-US" i="1" dirty="0" err="1" smtClean="0"/>
              <a:t>sexualis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sets itself up as a supreme authority in matters of hygienic necessity to ensure the physical vigor and moral cleanliness of the social body</a:t>
            </a:r>
          </a:p>
          <a:p>
            <a:r>
              <a:rPr lang="en-US" dirty="0" smtClean="0"/>
              <a:t>Justifies the racisms of the state by grounding them in “truth” (54)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Ars</a:t>
            </a:r>
            <a:r>
              <a:rPr lang="en-US" i="1" dirty="0" smtClean="0"/>
              <a:t> erotica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356149" cy="4708526"/>
          </a:xfrm>
        </p:spPr>
        <p:txBody>
          <a:bodyPr/>
          <a:lstStyle/>
          <a:p>
            <a:r>
              <a:rPr lang="en-US" dirty="0" smtClean="0"/>
              <a:t>Truth derived from pleasure</a:t>
            </a:r>
          </a:p>
          <a:p>
            <a:r>
              <a:rPr lang="en-US" dirty="0" smtClean="0"/>
              <a:t>Master transmits secrets to initiate</a:t>
            </a:r>
          </a:p>
          <a:p>
            <a:r>
              <a:rPr lang="en-US" dirty="0" smtClean="0"/>
              <a:t>China, India, Japan, </a:t>
            </a:r>
            <a:r>
              <a:rPr lang="en-US" dirty="0" err="1" smtClean="0"/>
              <a:t>Arabo</a:t>
            </a:r>
            <a:r>
              <a:rPr lang="en-US" dirty="0" smtClean="0"/>
              <a:t>-Moslem societies (57)</a:t>
            </a:r>
          </a:p>
          <a:p>
            <a:endParaRPr lang="en-US" dirty="0"/>
          </a:p>
        </p:txBody>
      </p:sp>
      <p:pic>
        <p:nvPicPr>
          <p:cNvPr id="4" name="Picture 3" descr="Kama-Sutra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349" y="1417638"/>
            <a:ext cx="4017743" cy="3977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704"/>
          </a:xfrm>
        </p:spPr>
        <p:txBody>
          <a:bodyPr/>
          <a:lstStyle/>
          <a:p>
            <a:r>
              <a:rPr lang="en-US" dirty="0" smtClean="0"/>
              <a:t>West: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1342"/>
            <a:ext cx="4690995" cy="5014821"/>
          </a:xfrm>
        </p:spPr>
        <p:txBody>
          <a:bodyPr/>
          <a:lstStyle/>
          <a:p>
            <a:r>
              <a:rPr lang="en-US" dirty="0" smtClean="0"/>
              <a:t>Authority requires confession</a:t>
            </a:r>
          </a:p>
          <a:p>
            <a:r>
              <a:rPr lang="en-US" dirty="0" smtClean="0"/>
              <a:t>No longer priest – </a:t>
            </a:r>
            <a:r>
              <a:rPr lang="en-US" dirty="0" err="1" smtClean="0"/>
              <a:t>confesser</a:t>
            </a:r>
            <a:r>
              <a:rPr lang="en-US" dirty="0" smtClean="0"/>
              <a:t> (63)</a:t>
            </a:r>
          </a:p>
          <a:p>
            <a:r>
              <a:rPr lang="en-US" dirty="0" smtClean="0"/>
              <a:t>Child – parent</a:t>
            </a:r>
          </a:p>
          <a:p>
            <a:r>
              <a:rPr lang="en-US" dirty="0" smtClean="0"/>
              <a:t>Student – educator</a:t>
            </a:r>
          </a:p>
          <a:p>
            <a:r>
              <a:rPr lang="en-US" dirty="0" smtClean="0"/>
              <a:t>Patient – psychiatrist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onfes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112" y="3529584"/>
            <a:ext cx="4437888" cy="3328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in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one who listens must validate the truth, decipher, interpret</a:t>
            </a:r>
          </a:p>
          <a:p>
            <a:r>
              <a:rPr lang="en-US" i="1" dirty="0" err="1" smtClean="0"/>
              <a:t>Scientia</a:t>
            </a:r>
            <a:r>
              <a:rPr lang="en-US" i="1" dirty="0" smtClean="0"/>
              <a:t> </a:t>
            </a:r>
            <a:r>
              <a:rPr lang="en-US" i="1" dirty="0" err="1" smtClean="0"/>
              <a:t>sexualis</a:t>
            </a:r>
            <a:r>
              <a:rPr lang="en-US" i="1" dirty="0" smtClean="0"/>
              <a:t> </a:t>
            </a:r>
            <a:r>
              <a:rPr lang="en-US" dirty="0" smtClean="0"/>
              <a:t>functions as our </a:t>
            </a:r>
            <a:r>
              <a:rPr lang="en-US" i="1" dirty="0" err="1" smtClean="0"/>
              <a:t>ars</a:t>
            </a:r>
            <a:r>
              <a:rPr lang="en-US" i="1" dirty="0" smtClean="0"/>
              <a:t> erotica</a:t>
            </a:r>
          </a:p>
          <a:p>
            <a:r>
              <a:rPr lang="en-US" dirty="0" smtClean="0"/>
              <a:t>Pleasure in discovering and exposing the truth</a:t>
            </a:r>
          </a:p>
          <a:p>
            <a:r>
              <a:rPr lang="en-US" dirty="0" smtClean="0"/>
              <a:t>Pleasure in the discourse </a:t>
            </a:r>
            <a:r>
              <a:rPr lang="en-US" smtClean="0"/>
              <a:t>on pleasure (71)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 Foucault, 1926-1984</a:t>
            </a:r>
            <a:endParaRPr lang="en-US" dirty="0"/>
          </a:p>
        </p:txBody>
      </p:sp>
      <p:pic>
        <p:nvPicPr>
          <p:cNvPr id="4" name="Content Placeholder 3" descr="foucaul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612" r="-40612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“other Victorians”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sex and power as repression</a:t>
            </a:r>
          </a:p>
          <a:p>
            <a:r>
              <a:rPr lang="en-US" dirty="0" smtClean="0"/>
              <a:t>Speaking about it has the appearance of transgression, defying power, being subversive</a:t>
            </a:r>
          </a:p>
          <a:p>
            <a:r>
              <a:rPr lang="en-US" dirty="0" smtClean="0"/>
              <a:t>But why do we say we are repressed?</a:t>
            </a:r>
          </a:p>
          <a:p>
            <a:r>
              <a:rPr lang="en-US" dirty="0" smtClean="0"/>
              <a:t>What led us to show ostentatiously that sex is something we hide, to say it is something we silence? (9)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Doubts about the “repressive hypothesis”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Discourse referring to “repression” may be part of same system of power, a more devious and discreet form of power</a:t>
            </a:r>
          </a:p>
          <a:p>
            <a:r>
              <a:rPr lang="en-US" dirty="0" smtClean="0"/>
              <a:t>Object is to define the regime of power-knowledge-pleasure that sustains the discourse on human sexuality in our part of the world</a:t>
            </a:r>
          </a:p>
          <a:p>
            <a:r>
              <a:rPr lang="en-US" dirty="0" smtClean="0"/>
              <a:t>Refusal, blockage, invalidation may also be incitement and intensification (11)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Repressive Hypothesis: Incitement to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Supposedly there are prohibitions on discourse about sex, prudishness, censorship</a:t>
            </a:r>
          </a:p>
          <a:p>
            <a:r>
              <a:rPr lang="en-US" dirty="0" smtClean="0"/>
              <a:t>But there is really a discursive explosion</a:t>
            </a:r>
          </a:p>
          <a:p>
            <a:r>
              <a:rPr lang="en-US" dirty="0" smtClean="0"/>
              <a:t>Institutional incitement to speak about it</a:t>
            </a:r>
          </a:p>
          <a:p>
            <a:r>
              <a:rPr lang="en-US" dirty="0" smtClean="0"/>
              <a:t>Transforming sex into discourse (churches, medicine, psychiatry, criminal justice) (22)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364"/>
            <a:ext cx="8229600" cy="498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Silence is less the limit of discourse than an element that functions alongside things said</a:t>
            </a:r>
          </a:p>
          <a:p>
            <a:r>
              <a:rPr lang="en-US" dirty="0" smtClean="0"/>
              <a:t>There is not one but many silences, and they are an integral part of the strategies that underlie and permeate discourses (27)</a:t>
            </a:r>
          </a:p>
          <a:p>
            <a:r>
              <a:rPr lang="en-US" dirty="0" smtClean="0"/>
              <a:t>What is peculiar to modern societies is not that they consigned sex to a shadow existence, but that they dedicated themselves to speaking of it </a:t>
            </a:r>
            <a:r>
              <a:rPr lang="en-US" i="1" dirty="0" smtClean="0"/>
              <a:t>ad infinitum</a:t>
            </a:r>
            <a:r>
              <a:rPr lang="en-US" dirty="0" smtClean="0"/>
              <a:t>, while exploiting it as </a:t>
            </a:r>
            <a:r>
              <a:rPr lang="en-US" i="1" dirty="0" smtClean="0"/>
              <a:t>the </a:t>
            </a:r>
            <a:r>
              <a:rPr lang="en-US" dirty="0" smtClean="0"/>
              <a:t>secret. (35)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Perverse implantation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Disparate sexualities labeled</a:t>
            </a:r>
          </a:p>
          <a:p>
            <a:r>
              <a:rPr lang="en-US" dirty="0" smtClean="0"/>
              <a:t>Campaigns against epidemic of children’s </a:t>
            </a:r>
            <a:r>
              <a:rPr lang="en-US" dirty="0" err="1" smtClean="0"/>
              <a:t>onanism</a:t>
            </a:r>
            <a:r>
              <a:rPr lang="en-US" dirty="0" smtClean="0"/>
              <a:t> – surveillance</a:t>
            </a:r>
          </a:p>
          <a:p>
            <a:r>
              <a:rPr lang="en-US" dirty="0" smtClean="0"/>
              <a:t>Sodomy had been a category of forbidden acts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homosexual became a personage, a past, a case history, and a childhood, … with an indiscreet anatomy and possibly a mysterious physiology – a secret that always gave itself away (43)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Homosexual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sodomite had been a temporary aberration</a:t>
            </a:r>
          </a:p>
          <a:p>
            <a:r>
              <a:rPr lang="en-US" dirty="0" smtClean="0"/>
              <a:t>The homosexual was now a species</a:t>
            </a:r>
          </a:p>
          <a:p>
            <a:r>
              <a:rPr lang="en-US" dirty="0" smtClean="0"/>
              <a:t>The machinery of power did not suppress sexual heresy, but rather gave it analytical, visible, and permanent reality (44)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Pleasure &lt;-&gt;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Pleasure comes from exercising power that questions, monitors, watches, spies</a:t>
            </a:r>
          </a:p>
          <a:p>
            <a:r>
              <a:rPr lang="en-US" dirty="0" smtClean="0"/>
              <a:t>Pleasure that kindles at having to evade this power, flee from it, fool it, or travesty it</a:t>
            </a:r>
          </a:p>
          <a:p>
            <a:r>
              <a:rPr lang="en-US" dirty="0" smtClean="0"/>
              <a:t>Power lets itself be invaded by the pleasure it is pursuing</a:t>
            </a:r>
          </a:p>
          <a:p>
            <a:r>
              <a:rPr lang="en-US" dirty="0" smtClean="0"/>
              <a:t>Power asserting itself in the pleasure of showing off, scandalizing, or resisting (45)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574</Words>
  <Application>Microsoft Macintosh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Michel Foucault</vt:lpstr>
      <vt:lpstr>Michel Foucault, 1926-1984</vt:lpstr>
      <vt:lpstr>We “other Victorians”</vt:lpstr>
      <vt:lpstr>Doubts about the “repressive hypothesis”</vt:lpstr>
      <vt:lpstr>Repressive Hypothesis: Incitement to Discourse</vt:lpstr>
      <vt:lpstr>Silence</vt:lpstr>
      <vt:lpstr>Perverse implantation</vt:lpstr>
      <vt:lpstr>The Homosexual</vt:lpstr>
      <vt:lpstr>Pleasure &lt;-&gt; Power</vt:lpstr>
      <vt:lpstr>Perpetual spirals of power and pleasure</vt:lpstr>
      <vt:lpstr>Scientia sexualis</vt:lpstr>
      <vt:lpstr>Ars erotica</vt:lpstr>
      <vt:lpstr>West: Confession</vt:lpstr>
      <vt:lpstr>Power in confession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Michel Foucault</dc:title>
  <dc:creator>Kevin Moss</dc:creator>
  <cp:lastModifiedBy>Kevin Moss</cp:lastModifiedBy>
  <cp:revision>9</cp:revision>
  <dcterms:created xsi:type="dcterms:W3CDTF">2013-02-13T14:46:49Z</dcterms:created>
  <dcterms:modified xsi:type="dcterms:W3CDTF">2013-02-13T15:15:00Z</dcterms:modified>
</cp:coreProperties>
</file>