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llmusic.com/artist/ben-frost-mn0001954449/biography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2065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3FEF3"/>
                </a:solidFill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C3FEF3"/>
                </a:solidFill>
              </a:rPr>
              <a:t>Ben Frost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2727324" y="5035550"/>
            <a:ext cx="7550151" cy="1130300"/>
          </a:xfrm>
          <a:prstGeom prst="rect">
            <a:avLst/>
          </a:prstGeom>
        </p:spPr>
        <p:txBody>
          <a:bodyPr/>
          <a:lstStyle/>
          <a:p>
            <a:pPr lvl="0" defTabSz="578358">
              <a:defRPr sz="1800">
                <a:solidFill>
                  <a:srgbClr val="000000"/>
                </a:solidFill>
              </a:defRPr>
            </a:pPr>
            <a:r>
              <a:rPr sz="3168">
                <a:solidFill>
                  <a:srgbClr val="9545B2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Jason Milan</a:t>
            </a:r>
            <a:r>
              <a:rPr sz="3168">
                <a:solidFill>
                  <a:srgbClr val="FFFFFF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      </a:t>
            </a:r>
            <a:r>
              <a:rPr sz="3168">
                <a:solidFill>
                  <a:srgbClr val="C31A10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Sound Artist Presentation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title"/>
          </p:nvPr>
        </p:nvSpPr>
        <p:spPr>
          <a:xfrm>
            <a:off x="952500" y="698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DAFEF6"/>
                </a:solidFill>
              </a:rPr>
              <a:t>Listen: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B9FEFE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“Coda” (1:38) off of </a:t>
            </a:r>
            <a:r>
              <a:rPr i="1" sz="4600">
                <a:solidFill>
                  <a:srgbClr val="C0FEF3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Theory of Machines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2FEF3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C2FEF3"/>
                </a:solidFill>
              </a:rPr>
              <a:t>1980-2010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Born 1980, Melbourne Australia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Self-released first EP, titled “Music for Sad Children” in 2001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Released </a:t>
            </a:r>
            <a:r>
              <a:rPr i="1" sz="2900">
                <a:solidFill>
                  <a:srgbClr val="9D3DD9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Steel Wound</a:t>
            </a: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 in 2003 on Room 40 label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In 2005, moved from Australia to Reykjavik, Iceland.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Formed Bedroom Community music collective and label with Valgeir Sigurðsson and Nico Muhly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Began to develop his si</a:t>
            </a:r>
            <a:r>
              <a:rPr sz="2900">
                <a:solidFill>
                  <a:srgbClr val="C8FEFF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gnature style: “densely composed, incredibly visceral, noisy music created with electric guitars, electronics, and chamber strings.”</a:t>
            </a:r>
            <a:endParaRPr sz="2900">
              <a:solidFill>
                <a:srgbClr val="D01E00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Released </a:t>
            </a:r>
            <a:r>
              <a:rPr i="1" sz="2900">
                <a:solidFill>
                  <a:srgbClr val="8632C7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Theory of Machines</a:t>
            </a: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 in 2007, and </a:t>
            </a:r>
            <a:r>
              <a:rPr i="1" sz="2900">
                <a:solidFill>
                  <a:srgbClr val="923BD0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By The Throat</a:t>
            </a: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 in 2009</a:t>
            </a:r>
            <a:endParaRPr sz="2900">
              <a:solidFill>
                <a:srgbClr val="C5FEF6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Notoriou</a:t>
            </a:r>
            <a:r>
              <a:rPr sz="2900">
                <a:solidFill>
                  <a:srgbClr val="C5FEF4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 for excruciatingly loud, unlit live performances d</a:t>
            </a:r>
            <a:r>
              <a:rPr sz="2900">
                <a:solidFill>
                  <a:srgbClr val="C5FEF6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uring this time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-4064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xfrm>
            <a:off x="952500" y="-2159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FEE9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D5FEE9"/>
                </a:solidFill>
              </a:rPr>
              <a:t>Listen: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49300" y="3225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D0FEFC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D0FEF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“The Carpathians” (2:57) “Through the Roof of Your Mouth” (4:35) from </a:t>
            </a:r>
            <a:r>
              <a:rPr i="1" sz="3800">
                <a:solidFill>
                  <a:srgbClr val="D0FEF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By The Throat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EFEFB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CEFEFB"/>
                </a:solidFill>
              </a:rPr>
              <a:t>Of Late (’10-’15)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952500" y="23622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Selected by Brian Eno for personal mentorship in 2010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2" marL="4572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Brian Eno inspired a love for African music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2" marL="4572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Resulted in </a:t>
            </a:r>
            <a:r>
              <a:rPr i="1"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Sólaris</a:t>
            </a: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, a collaboration with Daníel Bjarnason, also of Bedroom Community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Scored several films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1" marL="3048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Spent most of 2012 in the Democratic Republic of the Congo documenting the conflict with filmmaker Richard Mosse for an audiovisual art installation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2" marL="4572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Also inspired him to write music for new album, </a:t>
            </a:r>
            <a:r>
              <a:rPr i="1" sz="2600">
                <a:solidFill>
                  <a:srgbClr val="BC4FE9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A U R O R A</a:t>
            </a:r>
            <a:r>
              <a:rPr i="1"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, </a:t>
            </a: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which was released in 2014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2" marL="4572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Album very dense, more purely electronic than in the past, and less noisy.</a:t>
            </a:r>
            <a:endParaRPr sz="2600">
              <a:solidFill>
                <a:srgbClr val="C9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2" marL="457200" indent="-152400" defTabSz="457200">
              <a:spcBef>
                <a:spcPts val="0"/>
              </a:spcBef>
              <a:buSzPct val="120000"/>
              <a:buChar char="-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Extraordinarily intricate in its composition and narrative.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607" y="-21233"/>
            <a:ext cx="10501586" cy="1050158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952500" y="774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FEF4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C0FEF4"/>
                </a:solidFill>
              </a:rPr>
              <a:t>Listen: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C1FEF3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C1FEF3"/>
                </a:solidFill>
              </a:rPr>
              <a:t>“Venter” (6:45) and “A Single Point of Blinding Light” (3:18) off of A U R O R A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FFDEB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AFFDEB"/>
                </a:solidFill>
              </a:rPr>
              <a:t>Sources: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952500" y="29083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C2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0" marL="0" indent="0" algn="ctr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2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Buchanan, John D. “Ben Frost - Artist Biography”</a:t>
            </a:r>
            <a:endParaRPr sz="2400">
              <a:solidFill>
                <a:srgbClr val="C2FEF5"/>
              </a:solidFill>
              <a:latin typeface="Iowan Old Style Roman"/>
              <a:ea typeface="Iowan Old Style Roman"/>
              <a:cs typeface="Iowan Old Style Roman"/>
              <a:sym typeface="Iowan Old Style Roman"/>
            </a:endParaRPr>
          </a:p>
          <a:p>
            <a:pPr lvl="0" marL="0" indent="0" algn="ctr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C2FEF5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  <a:hlinkClick r:id="rId2" invalidUrl="" action="" tgtFrame="" tooltip="" history="1" highlightClick="0" endSnd="0"/>
              </a:rPr>
              <a:t>http://www.allmusic.com/artist/ben-frost-mn0001954449/biography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