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7"/>
  </p:normalViewPr>
  <p:slideViewPr>
    <p:cSldViewPr>
      <p:cViewPr>
        <p:scale>
          <a:sx n="120" d="100"/>
          <a:sy n="120" d="100"/>
        </p:scale>
        <p:origin x="8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E458-D349-4A29-A1E9-486E84390642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A9E5-B3CA-4F06-9D3F-0B8E09E52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hyperlink" Target="http://geocurrents.info/wp-content/uploads/2011/05/Nigeria-Sharia-Map.jpg" TargetMode="External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bc.co.uk/news/world-africa-1380950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23984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0"/>
            <a:ext cx="635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SCI0202 S07 Week 5 Day 1 West Africa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19200"/>
            <a:ext cx="86899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609600"/>
            <a:ext cx="697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LANGUAGE GROUPS AND POLITICAL MAP OF WEST AFRICA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62800" y="1600200"/>
            <a:ext cx="129234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Political Borders</a:t>
            </a:r>
            <a:endParaRPr lang="en-US" sz="12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162800" y="1981200"/>
            <a:ext cx="1271588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/>
              <a:t>Kwa Languages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62800" y="2362200"/>
            <a:ext cx="1439863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/>
              <a:t>Mande Languages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62800" y="2743200"/>
            <a:ext cx="12128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/>
              <a:t>Kru Languages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15764" y="3081338"/>
            <a:ext cx="1533934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/>
              <a:t>Voltaic Languages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6800" y="2118519"/>
            <a:ext cx="381000" cy="336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34388" y="2636838"/>
            <a:ext cx="340543" cy="284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SCI0202 S07 Week 5 Day 1 Cote d'Ivoire Ethnic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60338"/>
            <a:ext cx="456565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0" y="228600"/>
            <a:ext cx="434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Cote d’Ivoire’s Ethnic Groups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90800" y="2743200"/>
            <a:ext cx="609600" cy="228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05200" y="914400"/>
            <a:ext cx="457200" cy="228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10200" y="1219200"/>
            <a:ext cx="1143000" cy="2286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67400" y="4114800"/>
            <a:ext cx="609600" cy="3048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81200" y="4192587"/>
            <a:ext cx="796925" cy="3032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LIBERIA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685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2514600"/>
            <a:ext cx="6858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http://wwp.greenwichmeantime.com/time-zone/africa/ivory-coast/images/ivory-coast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6383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sceles Triangle 12"/>
          <p:cNvSpPr/>
          <p:nvPr/>
        </p:nvSpPr>
        <p:spPr>
          <a:xfrm>
            <a:off x="4343400" y="3276600"/>
            <a:ext cx="762000" cy="457200"/>
          </a:xfrm>
          <a:prstGeom prst="triangle">
            <a:avLst>
              <a:gd name="adj" fmla="val 4845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62400" y="4266406"/>
            <a:ext cx="762000" cy="457200"/>
          </a:xfrm>
          <a:prstGeom prst="triangle">
            <a:avLst>
              <a:gd name="adj" fmla="val 4845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ri.org/theworld/files/images/kenya_eth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51774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533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Kenya</a:t>
            </a:r>
          </a:p>
        </p:txBody>
      </p:sp>
      <p:pic>
        <p:nvPicPr>
          <p:cNvPr id="4" name="Picture 6" descr="http://www.33ff.com/flags/XL_flags_embossed/Kenya_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aasai-association.org/Maasai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581400"/>
            <a:ext cx="22669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78595"/>
            <a:ext cx="2654403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78595"/>
            <a:ext cx="3044152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0/02/Ethnic_groups_of_Madagascar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5666"/>
            <a:ext cx="44862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1365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Madagascar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topnews.in/files/madagascar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6" y="990601"/>
            <a:ext cx="1569681" cy="11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3.gstatic.com/images?q=tbn:ANd9GcSf4B7OLxqwrLPYqPidi9Xg8uzofHG2v3xvUF096_GWOS05i2Oho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3" y="2362200"/>
            <a:ext cx="11906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rue89.com/files/imagecache/asset_wizard_width/files/Arnaud%20Aubron/2009_03_17_Madagascat_Rajoel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4244"/>
            <a:ext cx="2677495" cy="16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ne.jp/asahi/horiuchi/hp/betsimisaraka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43" y="2362200"/>
            <a:ext cx="12226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agilestates.org/wp-content/uploads/2012/01/nigeria_ethnic_624-300x27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095"/>
            <a:ext cx="27332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 of Sharia in Niger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6515"/>
            <a:ext cx="3069759" cy="26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eocurrents.info/wp-content/uploads/2011/05/Nigeria-Ethnic-M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82" y="355352"/>
            <a:ext cx="3045114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eocurrents.info/wp-content/uploads/2011/05/Nigeria-election-m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6515"/>
            <a:ext cx="3440298" cy="26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rtheos.org/images/31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095"/>
            <a:ext cx="265818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arpercollege.edu/mhealy/geogres/maps/ssagif/afpeorw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686"/>
            <a:ext cx="57912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Middlebury College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Horning</dc:creator>
  <cp:lastModifiedBy>Microsoft Office User</cp:lastModifiedBy>
  <cp:revision>8</cp:revision>
  <dcterms:created xsi:type="dcterms:W3CDTF">2012-10-04T12:48:24Z</dcterms:created>
  <dcterms:modified xsi:type="dcterms:W3CDTF">2018-10-09T00:24:26Z</dcterms:modified>
</cp:coreProperties>
</file>