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6" r:id="rId4"/>
    <p:sldId id="268" r:id="rId5"/>
    <p:sldId id="261" r:id="rId6"/>
    <p:sldId id="257" r:id="rId7"/>
    <p:sldId id="262" r:id="rId8"/>
    <p:sldId id="263" r:id="rId9"/>
    <p:sldId id="259" r:id="rId10"/>
    <p:sldId id="264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13"/>
  </p:normalViewPr>
  <p:slideViewPr>
    <p:cSldViewPr snapToGrid="0" snapToObjects="1">
      <p:cViewPr varScale="1">
        <p:scale>
          <a:sx n="102" d="100"/>
          <a:sy n="102" d="100"/>
        </p:scale>
        <p:origin x="176" y="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1300"/>
            <a:ext cx="8229600" cy="1143000"/>
          </a:xfrm>
        </p:spPr>
        <p:txBody>
          <a:bodyPr/>
          <a:lstStyle/>
          <a:p>
            <a:r>
              <a:rPr lang="en-US" dirty="0" smtClean="0"/>
              <a:t>Political Map of Africa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14" y="901700"/>
            <a:ext cx="5172778" cy="54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30" y="2007220"/>
            <a:ext cx="8733366" cy="3823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5074" y="919398"/>
            <a:ext cx="453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Anglophone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611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2-10 at 8.4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2" y="-904"/>
            <a:ext cx="3094298" cy="372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19" y="951263"/>
            <a:ext cx="5008199" cy="5400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660" y="3651590"/>
            <a:ext cx="2969038" cy="30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42" y="252831"/>
            <a:ext cx="879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African Ethno-Linguistic </a:t>
            </a:r>
            <a:r>
              <a:rPr lang="en-US" sz="3600" dirty="0" smtClean="0"/>
              <a:t>Groups </a:t>
            </a:r>
          </a:p>
          <a:p>
            <a:pPr algn="ctr"/>
            <a:r>
              <a:rPr lang="en-US" sz="3600" dirty="0" smtClean="0"/>
              <a:t>(Murdock 1959)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29" y="1516828"/>
            <a:ext cx="6327574" cy="51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701800"/>
            <a:ext cx="5778500" cy="345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7588" y="482453"/>
            <a:ext cx="5296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Berlin Conference: </a:t>
            </a:r>
            <a:r>
              <a:rPr lang="en-US" sz="3600" dirty="0" smtClean="0"/>
              <a:t>1884-85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396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ngdoms and Empires of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0" y="300625"/>
            <a:ext cx="8423956" cy="630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89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7" y="1415441"/>
            <a:ext cx="4024981" cy="4739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751" y="581938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17" y="1415441"/>
            <a:ext cx="4573827" cy="47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534"/>
            <a:ext cx="8229600" cy="1143000"/>
          </a:xfrm>
        </p:spPr>
        <p:txBody>
          <a:bodyPr/>
          <a:lstStyle/>
          <a:p>
            <a:r>
              <a:rPr lang="en-US" dirty="0" smtClean="0"/>
              <a:t>Francophone Africa</a:t>
            </a:r>
            <a:endParaRPr lang="en-US" dirty="0"/>
          </a:p>
        </p:txBody>
      </p:sp>
      <p:pic>
        <p:nvPicPr>
          <p:cNvPr id="7" name="Picture 6" descr="Screen Shot 2014-02-10 at 8.3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52" y="953024"/>
            <a:ext cx="5715212" cy="57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48" y="751001"/>
            <a:ext cx="8009735" cy="568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8648" y="252280"/>
            <a:ext cx="49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African States Where French is an Official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94" y="478377"/>
            <a:ext cx="8062095" cy="60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Anglophone Africa</a:t>
            </a:r>
            <a:endParaRPr lang="en-US" dirty="0"/>
          </a:p>
        </p:txBody>
      </p:sp>
      <p:pic>
        <p:nvPicPr>
          <p:cNvPr id="4" name="Picture 3" descr="Screen Shot 2014-02-10 at 8.4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3" y="1727489"/>
            <a:ext cx="7112000" cy="4165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38348" y="3633304"/>
            <a:ext cx="231913" cy="220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209182" y="4446103"/>
            <a:ext cx="231913" cy="220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108</TotalTime>
  <Words>31</Words>
  <Application>Microsoft Macintosh PowerPoint</Application>
  <PresentationFormat>On-screen Show (4:3)</PresentationFormat>
  <Paragraphs>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 Black </vt:lpstr>
      <vt:lpstr>Political Map of Africa</vt:lpstr>
      <vt:lpstr>PowerPoint Presentation</vt:lpstr>
      <vt:lpstr>PowerPoint Presentation</vt:lpstr>
      <vt:lpstr>PowerPoint Presentation</vt:lpstr>
      <vt:lpstr>PowerPoint Presentation</vt:lpstr>
      <vt:lpstr>Francophone Africa</vt:lpstr>
      <vt:lpstr>PowerPoint Presentation</vt:lpstr>
      <vt:lpstr>PowerPoint Presentation</vt:lpstr>
      <vt:lpstr>Anglophone Africa</vt:lpstr>
      <vt:lpstr>PowerPoint Presentation</vt:lpstr>
      <vt:lpstr>PowerPoint Presentation</vt:lpstr>
    </vt:vector>
  </TitlesOfParts>
  <Company>Middlebury College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Rabesahala Horning</dc:creator>
  <cp:lastModifiedBy>Horning, Nadia R.</cp:lastModifiedBy>
  <cp:revision>11</cp:revision>
  <dcterms:created xsi:type="dcterms:W3CDTF">2014-02-11T01:26:33Z</dcterms:created>
  <dcterms:modified xsi:type="dcterms:W3CDTF">2017-02-21T15:33:25Z</dcterms:modified>
</cp:coreProperties>
</file>