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>
        <p:scale>
          <a:sx n="93" d="100"/>
          <a:sy n="93" d="100"/>
        </p:scale>
        <p:origin x="7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1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4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9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8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2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0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1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6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49D8-857C-EB4D-9D11-CAB0E7B86EC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32881-28FD-614D-8C33-62D97E55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2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3" Type="http://schemas.openxmlformats.org/officeDocument/2006/relationships/image" Target="../media/image11.tiff"/><Relationship Id="rId14" Type="http://schemas.openxmlformats.org/officeDocument/2006/relationships/image" Target="../media/image12.tiff"/><Relationship Id="rId15" Type="http://schemas.openxmlformats.org/officeDocument/2006/relationships/image" Target="../media/image13.tiff"/><Relationship Id="rId16" Type="http://schemas.openxmlformats.org/officeDocument/2006/relationships/image" Target="../media/image14.tiff"/><Relationship Id="rId17" Type="http://schemas.openxmlformats.org/officeDocument/2006/relationships/image" Target="../media/image15.tiff"/><Relationship Id="rId18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QBds1wZxf0o" TargetMode="External"/><Relationship Id="rId3" Type="http://schemas.openxmlformats.org/officeDocument/2006/relationships/hyperlink" Target="http://www.france24.com/en/20101209-debate-corruption-Africa-France" TargetMode="External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96" y="13855"/>
            <a:ext cx="9921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9225" y="2392437"/>
            <a:ext cx="3893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https://www.youtube.com/watch?v=QBds1wZxf0o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570177" y="3196608"/>
            <a:ext cx="5556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http://www.france24.com/en/20101209-debate-corruption-Africa-France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570177" y="2942772"/>
            <a:ext cx="2929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Corruption in Africa (France 24, 2010)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579224" y="2129579"/>
            <a:ext cx="3725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Does </a:t>
            </a:r>
            <a:r>
              <a:rPr lang="en-US" sz="1400" i="1" dirty="0" smtClean="0"/>
              <a:t>la </a:t>
            </a:r>
            <a:r>
              <a:rPr lang="en-US" sz="1400" i="1" dirty="0" err="1" smtClean="0"/>
              <a:t>françafrique</a:t>
            </a:r>
            <a:r>
              <a:rPr lang="en-US" sz="1400" i="1" dirty="0" smtClean="0"/>
              <a:t> </a:t>
            </a:r>
            <a:r>
              <a:rPr lang="en-US" sz="1400" dirty="0" smtClean="0"/>
              <a:t>still exist? (France 24, 2016)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202" y="5244473"/>
            <a:ext cx="2674703" cy="1371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171" y="451380"/>
            <a:ext cx="2244940" cy="1425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70" y="3816480"/>
            <a:ext cx="2871236" cy="1410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2293" y="3420201"/>
            <a:ext cx="2455887" cy="17121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5645" y="47065"/>
            <a:ext cx="2838622" cy="1408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34" y="47066"/>
            <a:ext cx="1877745" cy="1408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287" y="49331"/>
            <a:ext cx="2131972" cy="1406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7192" y="47065"/>
            <a:ext cx="2388492" cy="1408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752" y="5262135"/>
            <a:ext cx="2163184" cy="14338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637" y="2257945"/>
            <a:ext cx="2700186" cy="15188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7614" y="1721026"/>
            <a:ext cx="2206197" cy="1468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5213" y="3854432"/>
            <a:ext cx="1430529" cy="1464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85589" y="1682478"/>
            <a:ext cx="877227" cy="14211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6224" y="5208995"/>
            <a:ext cx="2607491" cy="1458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77906" y="5234940"/>
            <a:ext cx="2525916" cy="1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5100"/>
            <a:ext cx="9144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81" y="138550"/>
            <a:ext cx="9139483" cy="65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27</Words>
  <Application>Microsoft Macintosh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Horning, Nadia R.</dc:creator>
  <cp:lastModifiedBy>Horning, Nadia R.</cp:lastModifiedBy>
  <cp:revision>22</cp:revision>
  <dcterms:created xsi:type="dcterms:W3CDTF">2017-04-26T19:55:30Z</dcterms:created>
  <dcterms:modified xsi:type="dcterms:W3CDTF">2017-05-02T16:21:29Z</dcterms:modified>
</cp:coreProperties>
</file>