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6" r:id="rId4"/>
    <p:sldId id="261" r:id="rId5"/>
    <p:sldId id="267" r:id="rId6"/>
    <p:sldId id="257" r:id="rId7"/>
    <p:sldId id="262" r:id="rId8"/>
    <p:sldId id="263" r:id="rId9"/>
    <p:sldId id="259" r:id="rId10"/>
    <p:sldId id="264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osmovisions.com/Afrique-Carte-Langues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1300"/>
            <a:ext cx="8229600" cy="1143000"/>
          </a:xfrm>
        </p:spPr>
        <p:txBody>
          <a:bodyPr/>
          <a:lstStyle/>
          <a:p>
            <a:r>
              <a:rPr lang="en-US" dirty="0" smtClean="0"/>
              <a:t>Political Map of Africa</a:t>
            </a:r>
            <a:endParaRPr lang="en-US" dirty="0"/>
          </a:p>
        </p:txBody>
      </p:sp>
      <p:pic>
        <p:nvPicPr>
          <p:cNvPr id="5" name="Picture 4" descr="Screen Shot 2014-02-10 at 8.5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08" y="1001091"/>
            <a:ext cx="5542080" cy="55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7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30" y="2007220"/>
            <a:ext cx="8733366" cy="3823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5074" y="919398"/>
            <a:ext cx="4531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Anglophone World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6113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10 at 8.37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1" y="1020242"/>
            <a:ext cx="4262124" cy="4601497"/>
          </a:xfrm>
          <a:prstGeom prst="rect">
            <a:avLst/>
          </a:prstGeom>
        </p:spPr>
      </p:pic>
      <p:pic>
        <p:nvPicPr>
          <p:cNvPr id="5" name="Picture 4" descr="Screen Shot 2014-02-10 at 8.40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24" y="911006"/>
            <a:ext cx="4069088" cy="489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2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5137" y="3105835"/>
            <a:ext cx="6052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http://www.cosmovisions.com/Afrique-Carte-</a:t>
            </a:r>
            <a:r>
              <a:rPr lang="en-US" dirty="0" smtClean="0">
                <a:hlinkClick r:id="rId2"/>
              </a:rPr>
              <a:t>Langues.htm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22029" y="769198"/>
            <a:ext cx="582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Ethno-Linguistic Map of Africa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391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01800"/>
            <a:ext cx="5778500" cy="345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7588" y="482453"/>
            <a:ext cx="5787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Berlin Conference: 1884-1885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396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6" y="1052905"/>
            <a:ext cx="4389822" cy="5169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1888" y="159288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1914</a:t>
            </a:r>
            <a:endParaRPr lang="en-US" sz="3600" dirty="0"/>
          </a:p>
        </p:txBody>
      </p:sp>
      <p:pic>
        <p:nvPicPr>
          <p:cNvPr id="6" name="Picture 5" descr="Screen Shot 2014-02-10 at 8.25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88" y="1052905"/>
            <a:ext cx="4500484" cy="516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0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76200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4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2320"/>
            <a:ext cx="8229600" cy="1143000"/>
          </a:xfrm>
        </p:spPr>
        <p:txBody>
          <a:bodyPr/>
          <a:lstStyle/>
          <a:p>
            <a:r>
              <a:rPr lang="en-US" dirty="0" smtClean="0"/>
              <a:t>Francophone Africa</a:t>
            </a:r>
            <a:endParaRPr lang="en-US" dirty="0"/>
          </a:p>
        </p:txBody>
      </p:sp>
      <p:pic>
        <p:nvPicPr>
          <p:cNvPr id="7" name="Picture 6" descr="Screen Shot 2014-02-10 at 8.3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52" y="953024"/>
            <a:ext cx="5715212" cy="57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4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48" y="751001"/>
            <a:ext cx="8009735" cy="5686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8648" y="252280"/>
            <a:ext cx="499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African States Where French is an Official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94" y="478377"/>
            <a:ext cx="8062095" cy="60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1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Anglophone Africa</a:t>
            </a:r>
            <a:endParaRPr lang="en-US" dirty="0"/>
          </a:p>
        </p:txBody>
      </p:sp>
      <p:pic>
        <p:nvPicPr>
          <p:cNvPr id="4" name="Picture 3" descr="Screen Shot 2014-02-10 at 8.44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3" y="1727489"/>
            <a:ext cx="7112000" cy="4165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438348" y="3633304"/>
            <a:ext cx="231913" cy="220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09182" y="4446103"/>
            <a:ext cx="231913" cy="220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86</TotalTime>
  <Words>43</Words>
  <Application>Microsoft Macintosh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 Black </vt:lpstr>
      <vt:lpstr>Political Map of Africa</vt:lpstr>
      <vt:lpstr>PowerPoint Presentation</vt:lpstr>
      <vt:lpstr>PowerPoint Presentation</vt:lpstr>
      <vt:lpstr>PowerPoint Presentation</vt:lpstr>
      <vt:lpstr>PowerPoint Presentation</vt:lpstr>
      <vt:lpstr>Francophone Africa</vt:lpstr>
      <vt:lpstr>PowerPoint Presentation</vt:lpstr>
      <vt:lpstr>PowerPoint Presentation</vt:lpstr>
      <vt:lpstr>Anglophone Africa</vt:lpstr>
      <vt:lpstr>PowerPoint Presentation</vt:lpstr>
      <vt:lpstr>PowerPoint Presentation</vt:lpstr>
    </vt:vector>
  </TitlesOfParts>
  <Company>Middlebury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 Rabesahala Horning</dc:creator>
  <cp:lastModifiedBy>Nadia Rabesahala Horning</cp:lastModifiedBy>
  <cp:revision>8</cp:revision>
  <dcterms:created xsi:type="dcterms:W3CDTF">2014-02-11T01:26:33Z</dcterms:created>
  <dcterms:modified xsi:type="dcterms:W3CDTF">2014-02-13T15:45:58Z</dcterms:modified>
</cp:coreProperties>
</file>