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94751"/>
  </p:normalViewPr>
  <p:slideViewPr>
    <p:cSldViewPr snapToGrid="0" snapToObjects="1">
      <p:cViewPr>
        <p:scale>
          <a:sx n="114" d="100"/>
          <a:sy n="114" d="100"/>
        </p:scale>
        <p:origin x="5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4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8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7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5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1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EE13C-5D9A-8D4E-84F3-3B9557AA23DD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C1BB-5F2C-9146-9260-86A03C73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2" y="401443"/>
            <a:ext cx="10642337" cy="59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4424" y="199991"/>
            <a:ext cx="569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Colonial Administration: Francophone Africa</a:t>
            </a:r>
            <a:endParaRPr lang="en-US" sz="2400" dirty="0"/>
          </a:p>
        </p:txBody>
      </p:sp>
      <p:pic>
        <p:nvPicPr>
          <p:cNvPr id="3" name="Picture 2" descr="Screen Shot 2016-02-21 at 6.4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91" y="1563935"/>
            <a:ext cx="3091643" cy="5086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2758" y="794161"/>
            <a:ext cx="2316710" cy="646331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Ministère</a:t>
            </a:r>
            <a:r>
              <a:rPr lang="en-US" dirty="0"/>
              <a:t> des Colonies</a:t>
            </a:r>
          </a:p>
          <a:p>
            <a:pPr algn="ctr"/>
            <a:r>
              <a:rPr lang="en-US" dirty="0"/>
              <a:t>(</a:t>
            </a:r>
            <a:r>
              <a:rPr lang="en-US" sz="1600" dirty="0"/>
              <a:t>Paris, 1894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582" y="1440492"/>
            <a:ext cx="1685073" cy="1137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17" y="1440491"/>
            <a:ext cx="1688754" cy="1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760" y="463463"/>
            <a:ext cx="5418235" cy="5824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181" y="1234727"/>
            <a:ext cx="2815851" cy="351981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01161" y="1918010"/>
            <a:ext cx="869795" cy="200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75610" y="2827367"/>
            <a:ext cx="479502" cy="167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54751" y="2994635"/>
            <a:ext cx="680225" cy="150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75610" y="3144645"/>
            <a:ext cx="568712" cy="13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14901" y="4754541"/>
            <a:ext cx="20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Portrait of </a:t>
            </a:r>
            <a:r>
              <a:rPr lang="en-US" smtClean="0"/>
              <a:t>a mulatto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75610" y="6171834"/>
            <a:ext cx="545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“communes” of Senegal </a:t>
            </a:r>
            <a:r>
              <a:rPr lang="en-US" smtClean="0"/>
              <a:t>(French assimilation </a:t>
            </a:r>
            <a:r>
              <a:rPr lang="en-US" dirty="0" smtClean="0"/>
              <a:t>policy)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5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16" y="769435"/>
            <a:ext cx="3373069" cy="5330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935" y="1137425"/>
            <a:ext cx="7234612" cy="4594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2935" y="5999356"/>
            <a:ext cx="435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French colonial troops (</a:t>
            </a:r>
            <a:r>
              <a:rPr lang="en-US" i="1" dirty="0" err="1" smtClean="0"/>
              <a:t>tirailleurs</a:t>
            </a:r>
            <a:r>
              <a:rPr lang="en-US" i="1" dirty="0" smtClean="0"/>
              <a:t> </a:t>
            </a:r>
            <a:r>
              <a:rPr lang="en-US" i="1" dirty="0" err="1" smtClean="0"/>
              <a:t>sénégalais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73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9292</TotalTime>
  <Words>35</Words>
  <Application>Microsoft Macintosh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Horning, Nadia R.</dc:creator>
  <cp:lastModifiedBy>Horning, Nadia R.</cp:lastModifiedBy>
  <cp:revision>8</cp:revision>
  <dcterms:created xsi:type="dcterms:W3CDTF">2017-02-23T01:20:48Z</dcterms:created>
  <dcterms:modified xsi:type="dcterms:W3CDTF">2017-03-05T18:45:47Z</dcterms:modified>
</cp:coreProperties>
</file>