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Default Extension="gif" ContentType="image/gif"/>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11"/>
  </p:notesMasterIdLst>
  <p:handoutMasterIdLst>
    <p:handoutMasterId r:id="rId12"/>
  </p:handoutMasterIdLst>
  <p:sldIdLst>
    <p:sldId id="360" r:id="rId2"/>
    <p:sldId id="361" r:id="rId3"/>
    <p:sldId id="362" r:id="rId4"/>
    <p:sldId id="363" r:id="rId5"/>
    <p:sldId id="364" r:id="rId6"/>
    <p:sldId id="365" r:id="rId7"/>
    <p:sldId id="366" r:id="rId8"/>
    <p:sldId id="367" r:id="rId9"/>
    <p:sldId id="368" r:id="rId10"/>
  </p:sldIdLst>
  <p:sldSz cx="8961438" cy="6721475"/>
  <p:notesSz cx="9309100" cy="7023100"/>
  <p:defaultTextStyle>
    <a:defPPr>
      <a:defRPr lang="en-US"/>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FF"/>
    <a:srgbClr val="002960"/>
    <a:srgbClr val="EF4632"/>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inimized" horzBarState="maximized" preferSingleView="1">
    <p:restoredLeft sz="15620"/>
    <p:restoredTop sz="94660"/>
  </p:normalViewPr>
  <p:slideViewPr>
    <p:cSldViewPr snapToGrid="0">
      <p:cViewPr varScale="1">
        <p:scale>
          <a:sx n="95" d="100"/>
          <a:sy n="95" d="100"/>
        </p:scale>
        <p:origin x="-1596" y="-96"/>
      </p:cViewPr>
      <p:guideLst>
        <p:guide orient="horz" pos="184"/>
        <p:guide orient="horz" pos="4195"/>
        <p:guide pos="75"/>
        <p:guide pos="549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6" d="100"/>
          <a:sy n="66" d="100"/>
        </p:scale>
        <p:origin x="-1068" y="-108"/>
      </p:cViewPr>
      <p:guideLst>
        <p:guide orient="horz" pos="740"/>
        <p:guide orient="horz" pos="4323"/>
        <p:guide orient="horz" pos="174"/>
        <p:guide pos="476"/>
        <p:guide pos="569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4033343" cy="351155"/>
          </a:xfrm>
          <a:prstGeom prst="rect">
            <a:avLst/>
          </a:prstGeom>
          <a:noFill/>
          <a:ln w="9525">
            <a:noFill/>
            <a:miter lim="800000"/>
            <a:headEnd/>
            <a:tailEnd/>
          </a:ln>
          <a:effectLst/>
        </p:spPr>
        <p:txBody>
          <a:bodyPr vert="horz" wrap="square" lIns="91782" tIns="45891" rIns="91782" bIns="45891" numCol="1" anchor="t" anchorCtr="0" compatLnSpc="1">
            <a:prstTxWarp prst="textNoShape">
              <a:avLst/>
            </a:prstTxWarp>
          </a:bodyPr>
          <a:lstStyle>
            <a:lvl1pPr defTabSz="917156">
              <a:defRPr sz="1200">
                <a:latin typeface="Times New Roman" pitchFamily="18" charset="0"/>
              </a:defRPr>
            </a:lvl1pPr>
          </a:lstStyle>
          <a:p>
            <a:endParaRPr lang="en-US"/>
          </a:p>
        </p:txBody>
      </p:sp>
      <p:sp>
        <p:nvSpPr>
          <p:cNvPr id="7171" name="Rectangle 3"/>
          <p:cNvSpPr>
            <a:spLocks noGrp="1" noChangeArrowheads="1"/>
          </p:cNvSpPr>
          <p:nvPr>
            <p:ph type="dt" sz="quarter" idx="1"/>
          </p:nvPr>
        </p:nvSpPr>
        <p:spPr bwMode="auto">
          <a:xfrm>
            <a:off x="5275757" y="0"/>
            <a:ext cx="4033343" cy="351155"/>
          </a:xfrm>
          <a:prstGeom prst="rect">
            <a:avLst/>
          </a:prstGeom>
          <a:noFill/>
          <a:ln w="9525">
            <a:noFill/>
            <a:miter lim="800000"/>
            <a:headEnd/>
            <a:tailEnd/>
          </a:ln>
          <a:effectLst/>
        </p:spPr>
        <p:txBody>
          <a:bodyPr vert="horz" wrap="square" lIns="91782" tIns="45891" rIns="91782" bIns="45891" numCol="1" anchor="t" anchorCtr="0" compatLnSpc="1">
            <a:prstTxWarp prst="textNoShape">
              <a:avLst/>
            </a:prstTxWarp>
          </a:bodyPr>
          <a:lstStyle>
            <a:lvl1pPr algn="r" defTabSz="917156">
              <a:defRPr sz="1200">
                <a:latin typeface="Times New Roman" pitchFamily="18" charset="0"/>
              </a:defRPr>
            </a:lvl1pPr>
          </a:lstStyle>
          <a:p>
            <a:fld id="{A5A564B1-9A44-4182-A1DC-FA53E99D105D}" type="datetime1">
              <a:rPr lang="en-US"/>
              <a:pPr/>
              <a:t>12/6/2011</a:t>
            </a:fld>
            <a:endParaRPr lang="en-US"/>
          </a:p>
        </p:txBody>
      </p:sp>
      <p:sp>
        <p:nvSpPr>
          <p:cNvPr id="7172" name="Rectangle 4"/>
          <p:cNvSpPr>
            <a:spLocks noGrp="1" noChangeArrowheads="1"/>
          </p:cNvSpPr>
          <p:nvPr>
            <p:ph type="ftr" sz="quarter" idx="2"/>
          </p:nvPr>
        </p:nvSpPr>
        <p:spPr bwMode="auto">
          <a:xfrm>
            <a:off x="0" y="6671945"/>
            <a:ext cx="4033343" cy="351155"/>
          </a:xfrm>
          <a:prstGeom prst="rect">
            <a:avLst/>
          </a:prstGeom>
          <a:noFill/>
          <a:ln w="9525">
            <a:noFill/>
            <a:miter lim="800000"/>
            <a:headEnd/>
            <a:tailEnd/>
          </a:ln>
          <a:effectLst/>
        </p:spPr>
        <p:txBody>
          <a:bodyPr vert="horz" wrap="square" lIns="91782" tIns="45891" rIns="91782" bIns="45891" numCol="1" anchor="b" anchorCtr="0" compatLnSpc="1">
            <a:prstTxWarp prst="textNoShape">
              <a:avLst/>
            </a:prstTxWarp>
          </a:bodyPr>
          <a:lstStyle>
            <a:lvl1pPr defTabSz="917156">
              <a:defRPr sz="1200">
                <a:latin typeface="Times New Roman" pitchFamily="18" charset="0"/>
              </a:defRPr>
            </a:lvl1pPr>
          </a:lstStyle>
          <a:p>
            <a:endParaRPr lang="en-US"/>
          </a:p>
        </p:txBody>
      </p:sp>
      <p:sp>
        <p:nvSpPr>
          <p:cNvPr id="7173" name="Rectangle 5"/>
          <p:cNvSpPr>
            <a:spLocks noGrp="1" noChangeArrowheads="1"/>
          </p:cNvSpPr>
          <p:nvPr>
            <p:ph type="sldNum" sz="quarter" idx="3"/>
          </p:nvPr>
        </p:nvSpPr>
        <p:spPr bwMode="auto">
          <a:xfrm>
            <a:off x="5275757" y="6671945"/>
            <a:ext cx="4033343" cy="351155"/>
          </a:xfrm>
          <a:prstGeom prst="rect">
            <a:avLst/>
          </a:prstGeom>
          <a:noFill/>
          <a:ln w="9525">
            <a:noFill/>
            <a:miter lim="800000"/>
            <a:headEnd/>
            <a:tailEnd/>
          </a:ln>
          <a:effectLst/>
        </p:spPr>
        <p:txBody>
          <a:bodyPr vert="horz" wrap="square" lIns="91782" tIns="45891" rIns="91782" bIns="45891" numCol="1" anchor="b" anchorCtr="0" compatLnSpc="1">
            <a:prstTxWarp prst="textNoShape">
              <a:avLst/>
            </a:prstTxWarp>
          </a:bodyPr>
          <a:lstStyle>
            <a:lvl1pPr algn="r" defTabSz="917156">
              <a:defRPr sz="1200">
                <a:latin typeface="Times New Roman" pitchFamily="18" charset="0"/>
              </a:defRPr>
            </a:lvl1pPr>
          </a:lstStyle>
          <a:p>
            <a:fld id="{74CE3945-DD32-4DC9-9B99-A52434B9BDFD}"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4" name="Rectangle 4"/>
          <p:cNvSpPr>
            <a:spLocks noGrp="1" noRot="1" noChangeAspect="1" noChangeArrowheads="1" noTextEdit="1"/>
          </p:cNvSpPr>
          <p:nvPr>
            <p:ph type="sldImg" idx="2"/>
          </p:nvPr>
        </p:nvSpPr>
        <p:spPr bwMode="auto">
          <a:xfrm>
            <a:off x="625475" y="904875"/>
            <a:ext cx="7996238" cy="5997575"/>
          </a:xfrm>
          <a:prstGeom prst="rect">
            <a:avLst/>
          </a:prstGeom>
          <a:noFill/>
          <a:ln w="9525">
            <a:noFill/>
            <a:miter lim="800000"/>
            <a:headEnd/>
            <a:tailEnd/>
          </a:ln>
          <a:effectLst/>
        </p:spPr>
      </p:sp>
      <p:sp>
        <p:nvSpPr>
          <p:cNvPr id="5125" name="Rectangle 5"/>
          <p:cNvSpPr>
            <a:spLocks noGrp="1" noChangeArrowheads="1"/>
          </p:cNvSpPr>
          <p:nvPr>
            <p:ph type="body" sz="quarter" idx="3"/>
          </p:nvPr>
        </p:nvSpPr>
        <p:spPr bwMode="auto">
          <a:xfrm>
            <a:off x="748068" y="251987"/>
            <a:ext cx="8284394" cy="225974"/>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lvl="0"/>
            <a:r>
              <a:rPr lang="en-US" smtClean="0"/>
              <a:t>Click to edit Master text styles</a:t>
            </a:r>
          </a:p>
        </p:txBody>
      </p:sp>
      <p:sp>
        <p:nvSpPr>
          <p:cNvPr id="5126" name="doc id"/>
          <p:cNvSpPr>
            <a:spLocks noGrp="1" noChangeArrowheads="1"/>
          </p:cNvSpPr>
          <p:nvPr>
            <p:ph type="ftr" sz="quarter" idx="4"/>
          </p:nvPr>
        </p:nvSpPr>
        <p:spPr bwMode="auto">
          <a:xfrm>
            <a:off x="9047130" y="36210"/>
            <a:ext cx="65" cy="123111"/>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17156">
              <a:defRPr sz="800">
                <a:solidFill>
                  <a:srgbClr val="000000"/>
                </a:solidFill>
              </a:defRPr>
            </a:lvl1pPr>
          </a:lstStyle>
          <a:p>
            <a:endParaRPr lang="en-US"/>
          </a:p>
        </p:txBody>
      </p:sp>
      <p:sp>
        <p:nvSpPr>
          <p:cNvPr id="5127" name="pg num"/>
          <p:cNvSpPr>
            <a:spLocks noGrp="1" noChangeArrowheads="1"/>
          </p:cNvSpPr>
          <p:nvPr>
            <p:ph type="sldNum" sz="quarter" idx="5"/>
          </p:nvPr>
        </p:nvSpPr>
        <p:spPr bwMode="auto">
          <a:xfrm>
            <a:off x="8855676" y="6714214"/>
            <a:ext cx="191519" cy="186958"/>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17156">
              <a:defRPr sz="1200">
                <a:solidFill>
                  <a:srgbClr val="000000"/>
                </a:solidFill>
              </a:defRPr>
            </a:lvl1pPr>
          </a:lstStyle>
          <a:p>
            <a:fld id="{4DEC3171-59CE-41A0-8D5D-1C62A4E0F970}" type="slidenum">
              <a:rPr lang="en-US"/>
              <a:pPr/>
              <a:t>‹#›</a:t>
            </a:fld>
            <a:endParaRPr lang="en-US"/>
          </a:p>
        </p:txBody>
      </p:sp>
      <p:sp>
        <p:nvSpPr>
          <p:cNvPr id="5138" name="McK Separator" hidden="1"/>
          <p:cNvSpPr>
            <a:spLocks noChangeShapeType="1"/>
          </p:cNvSpPr>
          <p:nvPr/>
        </p:nvSpPr>
        <p:spPr bwMode="auto">
          <a:xfrm>
            <a:off x="764437" y="1072974"/>
            <a:ext cx="7595256" cy="0"/>
          </a:xfrm>
          <a:prstGeom prst="line">
            <a:avLst/>
          </a:prstGeom>
          <a:noFill/>
          <a:ln w="9525">
            <a:solidFill>
              <a:schemeClr val="tx1"/>
            </a:solidFill>
            <a:round/>
            <a:headEnd/>
            <a:tailEnd/>
          </a:ln>
          <a:effectLst/>
        </p:spPr>
        <p:txBody>
          <a:bodyPr lIns="94000" tIns="47000" rIns="94000" bIns="47000"/>
          <a:lstStyle/>
          <a:p>
            <a:endParaRPr lang="en-US"/>
          </a:p>
        </p:txBody>
      </p:sp>
    </p:spTree>
  </p:cSld>
  <p:clrMap bg1="lt1" tx1="dk1" bg2="lt2" tx2="dk2" accent1="accent1" accent2="accent2" accent3="accent3" accent4="accent4" accent5="accent5" accent6="accent6" hlink="hlink" folHlink="folHlink"/>
  <p:notesStyle>
    <a:lvl1pPr algn="l" rtl="0" fontAlgn="base">
      <a:lnSpc>
        <a:spcPct val="90000"/>
      </a:lnSpc>
      <a:spcBef>
        <a:spcPct val="30000"/>
      </a:spcBef>
      <a:spcAft>
        <a:spcPct val="0"/>
      </a:spcAft>
      <a:defRPr sz="1600" b="1" kern="1200">
        <a:solidFill>
          <a:schemeClr val="tx1"/>
        </a:solidFill>
        <a:latin typeface="Arial" charset="0"/>
        <a:ea typeface="+mn-ea"/>
        <a:cs typeface="+mn-cs"/>
      </a:defRPr>
    </a:lvl1pPr>
    <a:lvl2pPr marL="190500" algn="l" rtl="0" fontAlgn="base">
      <a:spcBef>
        <a:spcPct val="30000"/>
      </a:spcBef>
      <a:spcAft>
        <a:spcPct val="0"/>
      </a:spcAft>
      <a:defRPr sz="1200" kern="1200">
        <a:solidFill>
          <a:schemeClr val="tx1"/>
        </a:solidFill>
        <a:latin typeface="Times New Roman" pitchFamily="18" charset="0"/>
        <a:ea typeface="+mn-ea"/>
        <a:cs typeface="+mn-cs"/>
      </a:defRPr>
    </a:lvl2pPr>
    <a:lvl3pPr marL="381000" algn="l" rtl="0" fontAlgn="base">
      <a:spcBef>
        <a:spcPct val="30000"/>
      </a:spcBef>
      <a:spcAft>
        <a:spcPct val="0"/>
      </a:spcAft>
      <a:defRPr sz="1200" kern="1200">
        <a:solidFill>
          <a:schemeClr val="tx1"/>
        </a:solidFill>
        <a:latin typeface="Times New Roman" pitchFamily="18" charset="0"/>
        <a:ea typeface="+mn-ea"/>
        <a:cs typeface="+mn-cs"/>
      </a:defRPr>
    </a:lvl3pPr>
    <a:lvl4pPr marL="571500" algn="l" rtl="0" fontAlgn="base">
      <a:spcBef>
        <a:spcPct val="30000"/>
      </a:spcBef>
      <a:spcAft>
        <a:spcPct val="0"/>
      </a:spcAft>
      <a:defRPr sz="1200" kern="1200">
        <a:solidFill>
          <a:schemeClr val="tx1"/>
        </a:solidFill>
        <a:latin typeface="Times New Roman" pitchFamily="18" charset="0"/>
        <a:ea typeface="+mn-ea"/>
        <a:cs typeface="+mn-cs"/>
      </a:defRPr>
    </a:lvl4pPr>
    <a:lvl5pPr marL="7620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g num"/>
          <p:cNvSpPr>
            <a:spLocks noGrp="1" noChangeArrowheads="1"/>
          </p:cNvSpPr>
          <p:nvPr>
            <p:ph type="sldNum" sz="quarter" idx="5"/>
          </p:nvPr>
        </p:nvSpPr>
        <p:spPr>
          <a:xfrm>
            <a:off x="8962236" y="6716506"/>
            <a:ext cx="84959" cy="184666"/>
          </a:xfrm>
          <a:ln/>
        </p:spPr>
        <p:txBody>
          <a:bodyPr/>
          <a:lstStyle/>
          <a:p>
            <a:fld id="{87919BC1-7CB8-46DA-9D79-E213833A8A35}" type="slidenum">
              <a:rPr lang="en-US"/>
              <a:pPr/>
              <a:t>0</a:t>
            </a:fld>
            <a:endParaRPr lang="en-US"/>
          </a:p>
        </p:txBody>
      </p:sp>
      <p:sp>
        <p:nvSpPr>
          <p:cNvPr id="386050" name="Rectangle 2"/>
          <p:cNvSpPr>
            <a:spLocks noGrp="1" noRot="1" noChangeAspect="1" noChangeArrowheads="1" noTextEdit="1"/>
          </p:cNvSpPr>
          <p:nvPr>
            <p:ph type="sldImg"/>
          </p:nvPr>
        </p:nvSpPr>
        <p:spPr/>
      </p:sp>
      <p:sp>
        <p:nvSpPr>
          <p:cNvPr id="3860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g num"/>
          <p:cNvSpPr>
            <a:spLocks noGrp="1" noChangeArrowheads="1"/>
          </p:cNvSpPr>
          <p:nvPr>
            <p:ph type="sldNum" sz="quarter" idx="5"/>
          </p:nvPr>
        </p:nvSpPr>
        <p:spPr>
          <a:xfrm>
            <a:off x="8962236" y="6716506"/>
            <a:ext cx="84959" cy="184666"/>
          </a:xfrm>
          <a:ln/>
        </p:spPr>
        <p:txBody>
          <a:bodyPr/>
          <a:lstStyle/>
          <a:p>
            <a:fld id="{D5076771-B499-459C-BAD4-B3A1D6683FC7}" type="slidenum">
              <a:rPr lang="en-US"/>
              <a:pPr/>
              <a:t>1</a:t>
            </a:fld>
            <a:endParaRPr lang="en-US"/>
          </a:p>
        </p:txBody>
      </p:sp>
      <p:sp>
        <p:nvSpPr>
          <p:cNvPr id="390146" name="Rectangle 2"/>
          <p:cNvSpPr>
            <a:spLocks noGrp="1" noRot="1" noChangeAspect="1" noChangeArrowheads="1" noTextEdit="1"/>
          </p:cNvSpPr>
          <p:nvPr>
            <p:ph type="sldImg"/>
          </p:nvPr>
        </p:nvSpPr>
        <p:spPr/>
      </p:sp>
      <p:sp>
        <p:nvSpPr>
          <p:cNvPr id="3901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g num"/>
          <p:cNvSpPr>
            <a:spLocks noGrp="1" noChangeArrowheads="1"/>
          </p:cNvSpPr>
          <p:nvPr>
            <p:ph type="sldNum" sz="quarter" idx="5"/>
          </p:nvPr>
        </p:nvSpPr>
        <p:spPr>
          <a:xfrm>
            <a:off x="8962236" y="6716506"/>
            <a:ext cx="84959" cy="184666"/>
          </a:xfrm>
          <a:ln/>
        </p:spPr>
        <p:txBody>
          <a:bodyPr/>
          <a:lstStyle/>
          <a:p>
            <a:fld id="{70F52012-0332-4104-9CF6-08EC77AB6C07}" type="slidenum">
              <a:rPr lang="en-US"/>
              <a:pPr/>
              <a:t>2</a:t>
            </a:fld>
            <a:endParaRPr lang="en-US"/>
          </a:p>
        </p:txBody>
      </p:sp>
      <p:sp>
        <p:nvSpPr>
          <p:cNvPr id="392194" name="Rectangle 2"/>
          <p:cNvSpPr>
            <a:spLocks noGrp="1" noRot="1" noChangeAspect="1" noChangeArrowheads="1" noTextEdit="1"/>
          </p:cNvSpPr>
          <p:nvPr>
            <p:ph type="sldImg"/>
          </p:nvPr>
        </p:nvSpPr>
        <p:spPr/>
      </p:sp>
      <p:sp>
        <p:nvSpPr>
          <p:cNvPr id="3921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g num"/>
          <p:cNvSpPr>
            <a:spLocks noGrp="1" noChangeArrowheads="1"/>
          </p:cNvSpPr>
          <p:nvPr>
            <p:ph type="sldNum" sz="quarter" idx="5"/>
          </p:nvPr>
        </p:nvSpPr>
        <p:spPr>
          <a:xfrm>
            <a:off x="8877277" y="6716506"/>
            <a:ext cx="169918" cy="184666"/>
          </a:xfrm>
          <a:ln/>
        </p:spPr>
        <p:txBody>
          <a:bodyPr/>
          <a:lstStyle/>
          <a:p>
            <a:fld id="{6D73747C-9A8E-4ED5-A5BD-BE9200E6E12C}" type="slidenum">
              <a:rPr lang="en-US"/>
              <a:pPr/>
              <a:t>3</a:t>
            </a:fld>
            <a:endParaRPr lang="en-US"/>
          </a:p>
        </p:txBody>
      </p:sp>
      <p:sp>
        <p:nvSpPr>
          <p:cNvPr id="396290" name="Rectangle 2"/>
          <p:cNvSpPr>
            <a:spLocks noGrp="1" noRot="1" noChangeAspect="1" noChangeArrowheads="1" noTextEdit="1"/>
          </p:cNvSpPr>
          <p:nvPr>
            <p:ph type="sldImg"/>
          </p:nvPr>
        </p:nvSpPr>
        <p:spPr/>
      </p:sp>
      <p:sp>
        <p:nvSpPr>
          <p:cNvPr id="3962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g num"/>
          <p:cNvSpPr>
            <a:spLocks noGrp="1" noChangeArrowheads="1"/>
          </p:cNvSpPr>
          <p:nvPr>
            <p:ph type="sldNum" sz="quarter" idx="5"/>
          </p:nvPr>
        </p:nvSpPr>
        <p:spPr>
          <a:xfrm>
            <a:off x="8888690" y="6716506"/>
            <a:ext cx="158505" cy="184666"/>
          </a:xfrm>
          <a:ln/>
        </p:spPr>
        <p:txBody>
          <a:bodyPr/>
          <a:lstStyle/>
          <a:p>
            <a:fld id="{77928F40-550B-4C1A-B33C-F71E67BEB4FE}" type="slidenum">
              <a:rPr lang="en-US"/>
              <a:pPr/>
              <a:t>4</a:t>
            </a:fld>
            <a:endParaRPr lang="en-US"/>
          </a:p>
        </p:txBody>
      </p:sp>
      <p:sp>
        <p:nvSpPr>
          <p:cNvPr id="394242" name="Rectangle 2"/>
          <p:cNvSpPr>
            <a:spLocks noGrp="1" noRot="1" noChangeAspect="1" noChangeArrowheads="1" noTextEdit="1"/>
          </p:cNvSpPr>
          <p:nvPr>
            <p:ph type="sldImg"/>
          </p:nvPr>
        </p:nvSpPr>
        <p:spPr/>
      </p:sp>
      <p:sp>
        <p:nvSpPr>
          <p:cNvPr id="3942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g num"/>
          <p:cNvSpPr>
            <a:spLocks noGrp="1" noChangeArrowheads="1"/>
          </p:cNvSpPr>
          <p:nvPr>
            <p:ph type="sldNum" sz="quarter" idx="5"/>
          </p:nvPr>
        </p:nvSpPr>
        <p:spPr>
          <a:xfrm>
            <a:off x="8877277" y="6716506"/>
            <a:ext cx="169918" cy="184666"/>
          </a:xfrm>
          <a:ln/>
        </p:spPr>
        <p:txBody>
          <a:bodyPr/>
          <a:lstStyle/>
          <a:p>
            <a:fld id="{6D73747C-9A8E-4ED5-A5BD-BE9200E6E12C}" type="slidenum">
              <a:rPr lang="en-US"/>
              <a:pPr/>
              <a:t>5</a:t>
            </a:fld>
            <a:endParaRPr lang="en-US"/>
          </a:p>
        </p:txBody>
      </p:sp>
      <p:sp>
        <p:nvSpPr>
          <p:cNvPr id="396290" name="Rectangle 2"/>
          <p:cNvSpPr>
            <a:spLocks noGrp="1" noRot="1" noChangeAspect="1" noChangeArrowheads="1" noTextEdit="1"/>
          </p:cNvSpPr>
          <p:nvPr>
            <p:ph type="sldImg"/>
          </p:nvPr>
        </p:nvSpPr>
        <p:spPr/>
      </p:sp>
      <p:sp>
        <p:nvSpPr>
          <p:cNvPr id="3962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g num"/>
          <p:cNvSpPr>
            <a:spLocks noGrp="1" noChangeArrowheads="1"/>
          </p:cNvSpPr>
          <p:nvPr>
            <p:ph type="sldNum" sz="quarter" idx="5"/>
          </p:nvPr>
        </p:nvSpPr>
        <p:spPr>
          <a:xfrm>
            <a:off x="8877277" y="6716506"/>
            <a:ext cx="169918" cy="184666"/>
          </a:xfrm>
          <a:ln/>
        </p:spPr>
        <p:txBody>
          <a:bodyPr/>
          <a:lstStyle/>
          <a:p>
            <a:fld id="{6D73747C-9A8E-4ED5-A5BD-BE9200E6E12C}" type="slidenum">
              <a:rPr lang="en-US"/>
              <a:pPr/>
              <a:t>6</a:t>
            </a:fld>
            <a:endParaRPr lang="en-US"/>
          </a:p>
        </p:txBody>
      </p:sp>
      <p:sp>
        <p:nvSpPr>
          <p:cNvPr id="396290" name="Rectangle 2"/>
          <p:cNvSpPr>
            <a:spLocks noGrp="1" noRot="1" noChangeAspect="1" noChangeArrowheads="1" noTextEdit="1"/>
          </p:cNvSpPr>
          <p:nvPr>
            <p:ph type="sldImg"/>
          </p:nvPr>
        </p:nvSpPr>
        <p:spPr/>
      </p:sp>
      <p:sp>
        <p:nvSpPr>
          <p:cNvPr id="3962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g num"/>
          <p:cNvSpPr>
            <a:spLocks noGrp="1" noChangeArrowheads="1"/>
          </p:cNvSpPr>
          <p:nvPr>
            <p:ph type="sldNum" sz="quarter" idx="5"/>
          </p:nvPr>
        </p:nvSpPr>
        <p:spPr>
          <a:xfrm>
            <a:off x="8877277" y="6716506"/>
            <a:ext cx="169918" cy="184666"/>
          </a:xfrm>
          <a:ln/>
        </p:spPr>
        <p:txBody>
          <a:bodyPr/>
          <a:lstStyle/>
          <a:p>
            <a:fld id="{4BB6800E-4558-4857-BCC6-9608D65BBD61}" type="slidenum">
              <a:rPr lang="en-US"/>
              <a:pPr/>
              <a:t>7</a:t>
            </a:fld>
            <a:endParaRPr lang="en-US"/>
          </a:p>
        </p:txBody>
      </p:sp>
      <p:sp>
        <p:nvSpPr>
          <p:cNvPr id="422914" name="Rectangle 2"/>
          <p:cNvSpPr>
            <a:spLocks noGrp="1" noRot="1" noChangeAspect="1" noChangeArrowheads="1" noTextEdit="1"/>
          </p:cNvSpPr>
          <p:nvPr>
            <p:ph type="sldImg"/>
          </p:nvPr>
        </p:nvSpPr>
        <p:spPr/>
      </p:sp>
      <p:sp>
        <p:nvSpPr>
          <p:cNvPr id="422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g num"/>
          <p:cNvSpPr>
            <a:spLocks noGrp="1" noChangeArrowheads="1"/>
          </p:cNvSpPr>
          <p:nvPr>
            <p:ph type="sldNum" sz="quarter" idx="5"/>
          </p:nvPr>
        </p:nvSpPr>
        <p:spPr>
          <a:xfrm>
            <a:off x="8877277" y="6716506"/>
            <a:ext cx="169918" cy="184666"/>
          </a:xfrm>
          <a:ln/>
        </p:spPr>
        <p:txBody>
          <a:bodyPr/>
          <a:lstStyle/>
          <a:p>
            <a:fld id="{4BB6800E-4558-4857-BCC6-9608D65BBD61}" type="slidenum">
              <a:rPr lang="en-US"/>
              <a:pPr/>
              <a:t>8</a:t>
            </a:fld>
            <a:endParaRPr lang="en-US"/>
          </a:p>
        </p:txBody>
      </p:sp>
      <p:sp>
        <p:nvSpPr>
          <p:cNvPr id="422914" name="Rectangle 2"/>
          <p:cNvSpPr>
            <a:spLocks noGrp="1" noRot="1" noChangeAspect="1" noChangeArrowheads="1" noTextEdit="1"/>
          </p:cNvSpPr>
          <p:nvPr>
            <p:ph type="sldImg"/>
          </p:nvPr>
        </p:nvSpPr>
        <p:spPr/>
      </p:sp>
      <p:sp>
        <p:nvSpPr>
          <p:cNvPr id="42291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3316" name="doc id"/>
          <p:cNvSpPr>
            <a:spLocks noGrp="1" noChangeArrowheads="1"/>
          </p:cNvSpPr>
          <p:nvPr>
            <p:ph type="ftr" sz="quarter" idx="3"/>
          </p:nvPr>
        </p:nvSpPr>
        <p:spPr/>
        <p:txBody>
          <a:bodyPr/>
          <a:lstStyle>
            <a:lvl1pPr>
              <a:defRPr/>
            </a:lvl1pPr>
          </a:lstStyle>
          <a:p>
            <a:endParaRPr lang="en-US"/>
          </a:p>
        </p:txBody>
      </p:sp>
      <p:grpSp>
        <p:nvGrpSpPr>
          <p:cNvPr id="13345" name="McK Title Elements"/>
          <p:cNvGrpSpPr>
            <a:grpSpLocks/>
          </p:cNvGrpSpPr>
          <p:nvPr/>
        </p:nvGrpSpPr>
        <p:grpSpPr bwMode="auto">
          <a:xfrm>
            <a:off x="2640013" y="2139950"/>
            <a:ext cx="5027612" cy="4510088"/>
            <a:chOff x="1663" y="1348"/>
            <a:chExt cx="3167" cy="2841"/>
          </a:xfrm>
        </p:grpSpPr>
        <p:sp>
          <p:nvSpPr>
            <p:cNvPr id="13331" name="McK Confidential" hidden="1"/>
            <p:cNvSpPr txBox="1">
              <a:spLocks noChangeArrowheads="1"/>
            </p:cNvSpPr>
            <p:nvPr userDrawn="1"/>
          </p:nvSpPr>
          <p:spPr bwMode="auto">
            <a:xfrm>
              <a:off x="1663" y="1348"/>
              <a:ext cx="936" cy="134"/>
            </a:xfrm>
            <a:prstGeom prst="rect">
              <a:avLst/>
            </a:prstGeom>
            <a:noFill/>
            <a:ln w="9525">
              <a:noFill/>
              <a:miter lim="800000"/>
              <a:headEnd/>
              <a:tailEnd/>
            </a:ln>
            <a:effectLst/>
          </p:spPr>
          <p:txBody>
            <a:bodyPr lIns="0" tIns="0" rIns="0" bIns="0">
              <a:spAutoFit/>
            </a:bodyPr>
            <a:lstStyle/>
            <a:p>
              <a:r>
                <a:rPr lang="en-US" sz="1400"/>
                <a:t>CONFIDENTIAL</a:t>
              </a:r>
            </a:p>
          </p:txBody>
        </p:sp>
        <p:sp>
          <p:nvSpPr>
            <p:cNvPr id="13332" name="McK Document" hidden="1"/>
            <p:cNvSpPr txBox="1">
              <a:spLocks noChangeArrowheads="1"/>
            </p:cNvSpPr>
            <p:nvPr userDrawn="1"/>
          </p:nvSpPr>
          <p:spPr bwMode="auto">
            <a:xfrm>
              <a:off x="1663" y="3049"/>
              <a:ext cx="3167" cy="134"/>
            </a:xfrm>
            <a:prstGeom prst="rect">
              <a:avLst/>
            </a:prstGeom>
            <a:noFill/>
            <a:ln w="9525">
              <a:noFill/>
              <a:miter lim="800000"/>
              <a:headEnd/>
              <a:tailEnd/>
            </a:ln>
            <a:effectLst/>
          </p:spPr>
          <p:txBody>
            <a:bodyPr lIns="0" tIns="0" rIns="0" bIns="0" anchor="b">
              <a:spAutoFit/>
            </a:bodyPr>
            <a:lstStyle/>
            <a:p>
              <a:r>
                <a:rPr lang="en-US" sz="1400"/>
                <a:t>Document</a:t>
              </a:r>
            </a:p>
          </p:txBody>
        </p:sp>
        <p:sp>
          <p:nvSpPr>
            <p:cNvPr id="13333" name="McK Date" hidden="1"/>
            <p:cNvSpPr txBox="1">
              <a:spLocks noChangeArrowheads="1"/>
            </p:cNvSpPr>
            <p:nvPr userDrawn="1"/>
          </p:nvSpPr>
          <p:spPr bwMode="auto">
            <a:xfrm>
              <a:off x="1663" y="3216"/>
              <a:ext cx="3167" cy="134"/>
            </a:xfrm>
            <a:prstGeom prst="rect">
              <a:avLst/>
            </a:prstGeom>
            <a:noFill/>
            <a:ln w="9525">
              <a:noFill/>
              <a:miter lim="800000"/>
              <a:headEnd/>
              <a:tailEnd/>
            </a:ln>
            <a:effectLst/>
          </p:spPr>
          <p:txBody>
            <a:bodyPr lIns="0" tIns="0" rIns="0" bIns="0">
              <a:spAutoFit/>
            </a:bodyPr>
            <a:lstStyle/>
            <a:p>
              <a:r>
                <a:rPr lang="en-US" sz="1400"/>
                <a:t>Date</a:t>
              </a:r>
            </a:p>
          </p:txBody>
        </p:sp>
        <p:sp>
          <p:nvSpPr>
            <p:cNvPr id="13334" name="McK Disclaimer" hidden="1"/>
            <p:cNvSpPr>
              <a:spLocks noChangeArrowheads="1"/>
            </p:cNvSpPr>
            <p:nvPr userDrawn="1">
              <p:custDataLst>
                <p:tags r:id="rId1"/>
              </p:custDataLst>
            </p:nvPr>
          </p:nvSpPr>
          <p:spPr bwMode="auto">
            <a:xfrm>
              <a:off x="1663" y="3759"/>
              <a:ext cx="2303" cy="430"/>
            </a:xfrm>
            <a:prstGeom prst="rect">
              <a:avLst/>
            </a:prstGeom>
            <a:noFill/>
            <a:ln w="9525">
              <a:noFill/>
              <a:miter lim="800000"/>
              <a:headEnd/>
              <a:tailEnd/>
            </a:ln>
            <a:effectLst/>
          </p:spPr>
          <p:txBody>
            <a:bodyPr lIns="0" tIns="0" rIns="0" bIns="0" anchor="b"/>
            <a:lstStyle/>
            <a:p>
              <a:pPr defTabSz="804863" eaLnBrk="0" hangingPunct="0"/>
              <a:r>
                <a:rPr lang="en-US" sz="900"/>
                <a:t>This report is solely for the use of client personnel.  No part of it may be circulated, quoted, or reproduced for distribution outside the client organization without prior written approval from McKinsey &amp; Company. This material was used by McKinsey &amp; Company during an oral presentation; it is not a complete record of the discussion.</a:t>
              </a: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47675" y="269875"/>
            <a:ext cx="8066088" cy="1119188"/>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47675" y="1568450"/>
            <a:ext cx="8066088" cy="443547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7D338123-7364-4E91-93AC-45C6E8C92AE1}"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97638" y="269875"/>
            <a:ext cx="2016125" cy="573405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47675" y="269875"/>
            <a:ext cx="5897563" cy="57340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14533200-C5B0-4985-8D3B-B6A376639F92}"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7675" y="269875"/>
            <a:ext cx="8066088" cy="1119188"/>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47675" y="1568450"/>
            <a:ext cx="8066088" cy="443547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FD7040D1-2C45-4CDA-8D78-571963A2BF7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08025" y="4319588"/>
            <a:ext cx="7616825" cy="1335087"/>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08025" y="2849563"/>
            <a:ext cx="7616825" cy="1470025"/>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1DC9EC9D-C99E-4EBD-B079-8E9F529A6AFA}"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47675" y="269875"/>
            <a:ext cx="8066088" cy="1119188"/>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47675" y="1568450"/>
            <a:ext cx="3956050" cy="443547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56125" y="1568450"/>
            <a:ext cx="3957638" cy="443547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F2DEC75D-0858-404B-BEEE-5F5B298E6BD8}"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7675" y="269875"/>
            <a:ext cx="8066088" cy="1119188"/>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47675" y="1504950"/>
            <a:ext cx="3959225" cy="627063"/>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47675" y="2132013"/>
            <a:ext cx="3959225" cy="3871912"/>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552950" y="1504950"/>
            <a:ext cx="3960813" cy="627063"/>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552950" y="2132013"/>
            <a:ext cx="3960813" cy="3871912"/>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DAEC33BC-6020-445F-ADFD-1E4AD3D61B0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47675" y="269875"/>
            <a:ext cx="8066088" cy="1119188"/>
          </a:xfrm>
          <a:prstGeom prst="rect">
            <a:avLst/>
          </a:prstGeom>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2543D88E-D589-41E4-BAA0-35D0147E085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26A478DE-7496-4465-882C-068313CA85D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7675" y="268288"/>
            <a:ext cx="2947988" cy="1138237"/>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03613" y="268288"/>
            <a:ext cx="5010150" cy="573563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47675" y="1406525"/>
            <a:ext cx="2947988" cy="45974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900BE67C-4DB2-446E-AF5D-4FAF6358EED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55775" y="4705350"/>
            <a:ext cx="5376863" cy="555625"/>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55775" y="600075"/>
            <a:ext cx="5376863" cy="403383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55775" y="5260975"/>
            <a:ext cx="5376863" cy="78898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FF098571-023F-4F26-9F09-C13E0416CC2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CCFF"/>
        </a:solidFill>
        <a:effectLst/>
      </p:bgPr>
    </p:bg>
    <p:spTree>
      <p:nvGrpSpPr>
        <p:cNvPr id="1" name=""/>
        <p:cNvGrpSpPr/>
        <p:nvPr/>
      </p:nvGrpSpPr>
      <p:grpSpPr>
        <a:xfrm>
          <a:off x="0" y="0"/>
          <a:ext cx="0" cy="0"/>
          <a:chOff x="0" y="0"/>
          <a:chExt cx="0" cy="0"/>
        </a:xfrm>
      </p:grpSpPr>
      <p:sp>
        <p:nvSpPr>
          <p:cNvPr id="1029" name="doc id"/>
          <p:cNvSpPr>
            <a:spLocks noGrp="1" noChangeArrowheads="1"/>
          </p:cNvSpPr>
          <p:nvPr>
            <p:ph type="ftr" sz="quarter" idx="3"/>
          </p:nvPr>
        </p:nvSpPr>
        <p:spPr bwMode="auto">
          <a:xfrm>
            <a:off x="8442325" y="36513"/>
            <a:ext cx="295275" cy="122237"/>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895350">
              <a:defRPr sz="800">
                <a:solidFill>
                  <a:srgbClr val="000000"/>
                </a:solidFill>
              </a:defRPr>
            </a:lvl1pPr>
          </a:lstStyle>
          <a:p>
            <a:endParaRPr lang="en-US"/>
          </a:p>
        </p:txBody>
      </p:sp>
      <p:sp>
        <p:nvSpPr>
          <p:cNvPr id="1030" name="pg num"/>
          <p:cNvSpPr>
            <a:spLocks noGrp="1" noChangeArrowheads="1"/>
          </p:cNvSpPr>
          <p:nvPr>
            <p:ph type="sldNum" sz="quarter" idx="4"/>
          </p:nvPr>
        </p:nvSpPr>
        <p:spPr bwMode="auto">
          <a:xfrm>
            <a:off x="8551863" y="6511925"/>
            <a:ext cx="18573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895350">
              <a:defRPr sz="1200"/>
            </a:lvl1pPr>
          </a:lstStyle>
          <a:p>
            <a:fld id="{AE46792F-5402-4AE0-9201-4CC23F8666FB}" type="slidenum">
              <a:rPr lang="en-US"/>
              <a:pPr/>
              <a:t>‹#›</a:t>
            </a:fld>
            <a:endParaRPr lang="en-US"/>
          </a:p>
        </p:txBody>
      </p:sp>
      <p:grpSp>
        <p:nvGrpSpPr>
          <p:cNvPr id="1066" name="McK Slide Elements"/>
          <p:cNvGrpSpPr>
            <a:grpSpLocks/>
          </p:cNvGrpSpPr>
          <p:nvPr/>
        </p:nvGrpSpPr>
        <p:grpSpPr bwMode="auto">
          <a:xfrm>
            <a:off x="119063" y="531813"/>
            <a:ext cx="8618537" cy="6162675"/>
            <a:chOff x="75" y="335"/>
            <a:chExt cx="5429" cy="3882"/>
          </a:xfrm>
        </p:grpSpPr>
        <p:sp>
          <p:nvSpPr>
            <p:cNvPr id="1032" name="McK Measure" hidden="1"/>
            <p:cNvSpPr txBox="1">
              <a:spLocks noChangeArrowheads="1"/>
            </p:cNvSpPr>
            <p:nvPr userDrawn="1"/>
          </p:nvSpPr>
          <p:spPr bwMode="auto">
            <a:xfrm>
              <a:off x="75" y="335"/>
              <a:ext cx="5429" cy="154"/>
            </a:xfrm>
            <a:prstGeom prst="rect">
              <a:avLst/>
            </a:prstGeom>
            <a:noFill/>
            <a:ln w="9525">
              <a:noFill/>
              <a:miter lim="800000"/>
              <a:headEnd/>
              <a:tailEnd/>
            </a:ln>
            <a:effectLst/>
          </p:spPr>
          <p:txBody>
            <a:bodyPr lIns="0" tIns="0" rIns="0" bIns="0">
              <a:spAutoFit/>
            </a:bodyPr>
            <a:lstStyle/>
            <a:p>
              <a:pPr defTabSz="895350"/>
              <a:r>
                <a:rPr lang="en-US"/>
                <a:t>Unit of measure</a:t>
              </a:r>
            </a:p>
          </p:txBody>
        </p:sp>
        <p:sp>
          <p:nvSpPr>
            <p:cNvPr id="1033" name="McK Footnote" hidden="1"/>
            <p:cNvSpPr txBox="1">
              <a:spLocks noChangeArrowheads="1"/>
            </p:cNvSpPr>
            <p:nvPr userDrawn="1"/>
          </p:nvSpPr>
          <p:spPr bwMode="auto">
            <a:xfrm>
              <a:off x="75" y="3964"/>
              <a:ext cx="5145" cy="253"/>
            </a:xfrm>
            <a:prstGeom prst="rect">
              <a:avLst/>
            </a:prstGeom>
            <a:noFill/>
            <a:ln w="9525">
              <a:noFill/>
              <a:miter lim="800000"/>
              <a:headEnd/>
              <a:tailEnd/>
            </a:ln>
            <a:effectLst/>
          </p:spPr>
          <p:txBody>
            <a:bodyPr lIns="0" tIns="0" rIns="0" bIns="0" anchor="b">
              <a:spAutoFit/>
            </a:bodyPr>
            <a:lstStyle/>
            <a:p>
              <a:pPr marL="563563" indent="-563563" defTabSz="895350">
                <a:tabLst>
                  <a:tab pos="517525" algn="r"/>
                </a:tabLst>
              </a:pPr>
              <a:r>
                <a:rPr lang="en-US" sz="1200">
                  <a:solidFill>
                    <a:srgbClr val="000000"/>
                  </a:solidFill>
                </a:rPr>
                <a:t>	*	Footnote</a:t>
              </a:r>
            </a:p>
            <a:p>
              <a:pPr marL="563563" indent="-563563" defTabSz="895350">
                <a:spcBef>
                  <a:spcPct val="20000"/>
                </a:spcBef>
                <a:tabLst>
                  <a:tab pos="517525" algn="r"/>
                </a:tabLst>
              </a:pPr>
              <a:r>
                <a:rPr lang="en-US" sz="1200">
                  <a:solidFill>
                    <a:srgbClr val="000000"/>
                  </a:solidFill>
                </a:rPr>
                <a:t>	Source:	Source</a:t>
              </a:r>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895350" rtl="0" fontAlgn="base">
        <a:spcBef>
          <a:spcPct val="0"/>
        </a:spcBef>
        <a:spcAft>
          <a:spcPct val="0"/>
        </a:spcAft>
        <a:defRPr sz="1900" b="1">
          <a:solidFill>
            <a:schemeClr val="tx2"/>
          </a:solidFill>
          <a:latin typeface="+mj-lt"/>
          <a:ea typeface="+mj-ea"/>
          <a:cs typeface="+mj-cs"/>
        </a:defRPr>
      </a:lvl1pPr>
      <a:lvl2pPr algn="l" defTabSz="895350" rtl="0" fontAlgn="base">
        <a:spcBef>
          <a:spcPct val="0"/>
        </a:spcBef>
        <a:spcAft>
          <a:spcPct val="0"/>
        </a:spcAft>
        <a:defRPr sz="1900" b="1">
          <a:solidFill>
            <a:schemeClr val="tx2"/>
          </a:solidFill>
          <a:latin typeface="Arial" charset="0"/>
        </a:defRPr>
      </a:lvl2pPr>
      <a:lvl3pPr algn="l" defTabSz="895350" rtl="0" fontAlgn="base">
        <a:spcBef>
          <a:spcPct val="0"/>
        </a:spcBef>
        <a:spcAft>
          <a:spcPct val="0"/>
        </a:spcAft>
        <a:defRPr sz="1900" b="1">
          <a:solidFill>
            <a:schemeClr val="tx2"/>
          </a:solidFill>
          <a:latin typeface="Arial" charset="0"/>
        </a:defRPr>
      </a:lvl3pPr>
      <a:lvl4pPr algn="l" defTabSz="895350" rtl="0" fontAlgn="base">
        <a:spcBef>
          <a:spcPct val="0"/>
        </a:spcBef>
        <a:spcAft>
          <a:spcPct val="0"/>
        </a:spcAft>
        <a:defRPr sz="1900" b="1">
          <a:solidFill>
            <a:schemeClr val="tx2"/>
          </a:solidFill>
          <a:latin typeface="Arial" charset="0"/>
        </a:defRPr>
      </a:lvl4pPr>
      <a:lvl5pPr algn="l" defTabSz="895350" rtl="0" fontAlgn="base">
        <a:spcBef>
          <a:spcPct val="0"/>
        </a:spcBef>
        <a:spcAft>
          <a:spcPct val="0"/>
        </a:spcAft>
        <a:defRPr sz="1900" b="1">
          <a:solidFill>
            <a:schemeClr val="tx2"/>
          </a:solidFill>
          <a:latin typeface="Arial" charset="0"/>
        </a:defRPr>
      </a:lvl5pPr>
      <a:lvl6pPr marL="457200" algn="l" defTabSz="895350" rtl="0" fontAlgn="base">
        <a:spcBef>
          <a:spcPct val="0"/>
        </a:spcBef>
        <a:spcAft>
          <a:spcPct val="0"/>
        </a:spcAft>
        <a:defRPr sz="1900" b="1">
          <a:solidFill>
            <a:schemeClr val="tx2"/>
          </a:solidFill>
          <a:latin typeface="Arial" charset="0"/>
        </a:defRPr>
      </a:lvl6pPr>
      <a:lvl7pPr marL="914400" algn="l" defTabSz="895350" rtl="0" fontAlgn="base">
        <a:spcBef>
          <a:spcPct val="0"/>
        </a:spcBef>
        <a:spcAft>
          <a:spcPct val="0"/>
        </a:spcAft>
        <a:defRPr sz="1900" b="1">
          <a:solidFill>
            <a:schemeClr val="tx2"/>
          </a:solidFill>
          <a:latin typeface="Arial" charset="0"/>
        </a:defRPr>
      </a:lvl7pPr>
      <a:lvl8pPr marL="1371600" algn="l" defTabSz="895350" rtl="0" fontAlgn="base">
        <a:spcBef>
          <a:spcPct val="0"/>
        </a:spcBef>
        <a:spcAft>
          <a:spcPct val="0"/>
        </a:spcAft>
        <a:defRPr sz="1900" b="1">
          <a:solidFill>
            <a:schemeClr val="tx2"/>
          </a:solidFill>
          <a:latin typeface="Arial" charset="0"/>
        </a:defRPr>
      </a:lvl8pPr>
      <a:lvl9pPr marL="1828800" algn="l" defTabSz="895350" rtl="0" fontAlgn="base">
        <a:spcBef>
          <a:spcPct val="0"/>
        </a:spcBef>
        <a:spcAft>
          <a:spcPct val="0"/>
        </a:spcAft>
        <a:defRPr sz="1900" b="1">
          <a:solidFill>
            <a:schemeClr val="tx2"/>
          </a:solidFill>
          <a:latin typeface="Arial" charset="0"/>
        </a:defRPr>
      </a:lvl9pPr>
    </p:titleStyle>
    <p:bodyStyle>
      <a:lvl1pPr algn="l" defTabSz="895350" rtl="0" fontAlgn="base">
        <a:spcBef>
          <a:spcPct val="0"/>
        </a:spcBef>
        <a:spcAft>
          <a:spcPct val="0"/>
        </a:spcAft>
        <a:buSzPct val="120000"/>
        <a:defRPr sz="1600">
          <a:solidFill>
            <a:schemeClr val="tx1"/>
          </a:solidFill>
          <a:latin typeface="+mn-lt"/>
          <a:ea typeface="+mn-ea"/>
          <a:cs typeface="+mn-cs"/>
        </a:defRPr>
      </a:lvl1pPr>
      <a:lvl2pPr marL="144463" indent="-142875" algn="l" defTabSz="895350" rtl="0" fontAlgn="base">
        <a:spcBef>
          <a:spcPct val="0"/>
        </a:spcBef>
        <a:spcAft>
          <a:spcPct val="0"/>
        </a:spcAft>
        <a:buSzPct val="120000"/>
        <a:buChar char="•"/>
        <a:defRPr sz="1600">
          <a:solidFill>
            <a:schemeClr val="tx1"/>
          </a:solidFill>
          <a:latin typeface="+mn-lt"/>
        </a:defRPr>
      </a:lvl2pPr>
      <a:lvl3pPr marL="295275" indent="-149225" algn="l" defTabSz="895350" rtl="0" fontAlgn="base">
        <a:spcBef>
          <a:spcPct val="0"/>
        </a:spcBef>
        <a:spcAft>
          <a:spcPct val="0"/>
        </a:spcAft>
        <a:buChar char="–"/>
        <a:defRPr sz="1600">
          <a:solidFill>
            <a:schemeClr val="tx1"/>
          </a:solidFill>
          <a:latin typeface="+mn-lt"/>
        </a:defRPr>
      </a:lvl3pPr>
      <a:lvl4pPr marL="431800" indent="-134938" algn="l" defTabSz="895350" rtl="0" fontAlgn="base">
        <a:spcBef>
          <a:spcPct val="0"/>
        </a:spcBef>
        <a:spcAft>
          <a:spcPct val="0"/>
        </a:spcAft>
        <a:buSzPct val="89000"/>
        <a:buChar char="•"/>
        <a:defRPr sz="1600">
          <a:solidFill>
            <a:schemeClr val="tx1"/>
          </a:solidFill>
          <a:latin typeface="+mn-lt"/>
        </a:defRPr>
      </a:lvl4pPr>
      <a:lvl5pPr marL="582613" indent="-149225" algn="l" defTabSz="895350" rtl="0" fontAlgn="base">
        <a:spcBef>
          <a:spcPct val="0"/>
        </a:spcBef>
        <a:spcAft>
          <a:spcPct val="0"/>
        </a:spcAft>
        <a:buSzPct val="75000"/>
        <a:buChar char="–"/>
        <a:defRPr sz="1600">
          <a:solidFill>
            <a:schemeClr val="tx1"/>
          </a:solidFill>
          <a:latin typeface="+mn-lt"/>
        </a:defRPr>
      </a:lvl5pPr>
      <a:lvl6pPr marL="1039813" indent="-149225" algn="l" defTabSz="895350" rtl="0" fontAlgn="base">
        <a:spcBef>
          <a:spcPct val="0"/>
        </a:spcBef>
        <a:spcAft>
          <a:spcPct val="0"/>
        </a:spcAft>
        <a:buSzPct val="75000"/>
        <a:buChar char="–"/>
        <a:defRPr sz="1600">
          <a:solidFill>
            <a:schemeClr val="tx1"/>
          </a:solidFill>
          <a:latin typeface="+mn-lt"/>
        </a:defRPr>
      </a:lvl6pPr>
      <a:lvl7pPr marL="1497013" indent="-149225" algn="l" defTabSz="895350" rtl="0" fontAlgn="base">
        <a:spcBef>
          <a:spcPct val="0"/>
        </a:spcBef>
        <a:spcAft>
          <a:spcPct val="0"/>
        </a:spcAft>
        <a:buSzPct val="75000"/>
        <a:buChar char="–"/>
        <a:defRPr sz="1600">
          <a:solidFill>
            <a:schemeClr val="tx1"/>
          </a:solidFill>
          <a:latin typeface="+mn-lt"/>
        </a:defRPr>
      </a:lvl7pPr>
      <a:lvl8pPr marL="1954213" indent="-149225" algn="l" defTabSz="895350" rtl="0" fontAlgn="base">
        <a:spcBef>
          <a:spcPct val="0"/>
        </a:spcBef>
        <a:spcAft>
          <a:spcPct val="0"/>
        </a:spcAft>
        <a:buSzPct val="75000"/>
        <a:buChar char="–"/>
        <a:defRPr sz="1600">
          <a:solidFill>
            <a:schemeClr val="tx1"/>
          </a:solidFill>
          <a:latin typeface="+mn-lt"/>
        </a:defRPr>
      </a:lvl8pPr>
      <a:lvl9pPr marL="2411413" indent="-149225" algn="l" defTabSz="895350" rtl="0" fontAlgn="base">
        <a:spcBef>
          <a:spcPct val="0"/>
        </a:spcBef>
        <a:spcAft>
          <a:spcPct val="0"/>
        </a:spcAft>
        <a:buSzPct val="7500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upload.wikimedia.org/wikipedia/en/9/9d/2010_Iraqi_election_map.png" TargetMode="External"/><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1"/>
          </p:nvPr>
        </p:nvSpPr>
        <p:spPr/>
        <p:txBody>
          <a:bodyPr/>
          <a:lstStyle/>
          <a:p>
            <a:fld id="{E79ACA58-ED22-4095-8207-924C3CA12D34}" type="slidenum">
              <a:rPr lang="en-US"/>
              <a:pPr/>
              <a:t>0</a:t>
            </a:fld>
            <a:endParaRPr lang="en-US"/>
          </a:p>
        </p:txBody>
      </p:sp>
      <p:sp>
        <p:nvSpPr>
          <p:cNvPr id="385026" name="Rectangle 2"/>
          <p:cNvSpPr>
            <a:spLocks noChangeArrowheads="1"/>
          </p:cNvSpPr>
          <p:nvPr/>
        </p:nvSpPr>
        <p:spPr bwMode="auto">
          <a:xfrm>
            <a:off x="431800" y="709613"/>
            <a:ext cx="8264525" cy="5909310"/>
          </a:xfrm>
          <a:prstGeom prst="rect">
            <a:avLst/>
          </a:prstGeom>
          <a:noFill/>
          <a:ln w="9525">
            <a:noFill/>
            <a:miter lim="800000"/>
            <a:headEnd/>
            <a:tailEnd/>
          </a:ln>
          <a:effectLst/>
        </p:spPr>
        <p:txBody>
          <a:bodyPr lIns="0" tIns="0" rIns="0" bIns="0">
            <a:spAutoFit/>
          </a:bodyPr>
          <a:lstStyle/>
          <a:p>
            <a:pPr marL="450850" lvl="2" indent="-304800" defTabSz="895350"/>
            <a:endParaRPr lang="en-US" dirty="0"/>
          </a:p>
          <a:p>
            <a:pPr marL="306388" lvl="1" indent="-304800" defTabSz="895350">
              <a:buSzPct val="120000"/>
              <a:buFontTx/>
              <a:buChar char="•"/>
            </a:pPr>
            <a:r>
              <a:rPr lang="en-US" b="1" dirty="0"/>
              <a:t>1932: Iraq is officially declared independent</a:t>
            </a:r>
          </a:p>
          <a:p>
            <a:pPr marL="306388" lvl="1" indent="-304800" defTabSz="895350">
              <a:buSzPct val="120000"/>
              <a:buFontTx/>
              <a:buChar char="•"/>
            </a:pPr>
            <a:r>
              <a:rPr lang="en-US" b="1" dirty="0"/>
              <a:t>1958: Monarchy is overthrown by a military coup</a:t>
            </a:r>
          </a:p>
          <a:p>
            <a:pPr marL="306388" lvl="1" indent="-304800" defTabSz="895350">
              <a:buSzPct val="120000"/>
              <a:buFontTx/>
              <a:buChar char="•"/>
            </a:pPr>
            <a:r>
              <a:rPr lang="en-US" b="1" dirty="0"/>
              <a:t>1968: Major </a:t>
            </a:r>
            <a:r>
              <a:rPr lang="en-US" b="1" dirty="0" err="1"/>
              <a:t>Baathist</a:t>
            </a:r>
            <a:r>
              <a:rPr lang="en-US" b="1" dirty="0"/>
              <a:t>-led coup</a:t>
            </a:r>
          </a:p>
          <a:p>
            <a:pPr marL="306388" lvl="1" indent="-304800" defTabSz="895350">
              <a:buSzPct val="120000"/>
              <a:buFontTx/>
              <a:buChar char="•"/>
            </a:pPr>
            <a:r>
              <a:rPr lang="en-US" b="1" dirty="0"/>
              <a:t>1979: Saddam Hussein becomes president</a:t>
            </a:r>
          </a:p>
          <a:p>
            <a:pPr marL="306388" lvl="1" indent="-304800" defTabSz="895350">
              <a:buSzPct val="120000"/>
              <a:buFontTx/>
              <a:buChar char="•"/>
            </a:pPr>
            <a:r>
              <a:rPr lang="en-US" b="1" dirty="0"/>
              <a:t>1980-88: Iran-Iraq war</a:t>
            </a:r>
          </a:p>
          <a:p>
            <a:pPr marL="306388" lvl="1" indent="-304800" defTabSz="895350">
              <a:buSzPct val="120000"/>
              <a:buFontTx/>
              <a:buChar char="•"/>
            </a:pPr>
            <a:r>
              <a:rPr lang="en-US" b="1" dirty="0"/>
              <a:t>1982: Killing of 150 </a:t>
            </a:r>
            <a:r>
              <a:rPr lang="en-US" b="1" dirty="0" err="1"/>
              <a:t>Shi’a</a:t>
            </a:r>
            <a:r>
              <a:rPr lang="en-US" b="1" dirty="0"/>
              <a:t> in </a:t>
            </a:r>
            <a:r>
              <a:rPr lang="en-US" b="1" dirty="0" err="1"/>
              <a:t>Dujail</a:t>
            </a:r>
            <a:r>
              <a:rPr lang="en-US" b="1" dirty="0"/>
              <a:t> following an attempt on Saddam’s life</a:t>
            </a:r>
          </a:p>
          <a:p>
            <a:pPr marL="306388" lvl="1" indent="-304800" defTabSz="895350">
              <a:buSzPct val="120000"/>
              <a:buFontTx/>
              <a:buChar char="•"/>
            </a:pPr>
            <a:r>
              <a:rPr lang="en-US" b="1" dirty="0"/>
              <a:t>1990: Invasion of Kuwait</a:t>
            </a:r>
          </a:p>
          <a:p>
            <a:pPr marL="306388" lvl="1" indent="-304800" defTabSz="895350">
              <a:buSzPct val="120000"/>
              <a:buFontTx/>
              <a:buChar char="•"/>
            </a:pPr>
            <a:r>
              <a:rPr lang="en-US" b="1" dirty="0"/>
              <a:t>1991: Kuwaiti cease-fire and rebellions in the north and south; UN safe-haven established for the northern Kurds</a:t>
            </a:r>
          </a:p>
          <a:p>
            <a:pPr marL="306388" lvl="1" indent="-304800" defTabSz="895350">
              <a:buSzPct val="120000"/>
              <a:buFontTx/>
              <a:buChar char="•"/>
            </a:pPr>
            <a:r>
              <a:rPr lang="en-US" b="1" dirty="0"/>
              <a:t>1993: Attempted assassination of George Bush in Kuwait; US attacks back</a:t>
            </a:r>
          </a:p>
          <a:p>
            <a:pPr marL="306388" lvl="1" indent="-304800" defTabSz="895350">
              <a:buSzPct val="120000"/>
              <a:buFontTx/>
              <a:buChar char="•"/>
            </a:pPr>
            <a:r>
              <a:rPr lang="en-US" b="1" dirty="0"/>
              <a:t>1996: Oil for food program; Family politics in which Saddam’s exiled relatives come back on the promise of a pardon and are killed</a:t>
            </a:r>
          </a:p>
          <a:p>
            <a:pPr marL="306388" lvl="1" indent="-304800" defTabSz="895350">
              <a:buSzPct val="120000"/>
              <a:buFontTx/>
              <a:buChar char="•"/>
            </a:pPr>
            <a:r>
              <a:rPr lang="en-US" b="1" dirty="0"/>
              <a:t>1998: Iraq ends cooperation with UNSCOM; US bombing campaign targeting weapons facilities</a:t>
            </a:r>
          </a:p>
          <a:p>
            <a:pPr marL="306388" lvl="1" indent="-304800" defTabSz="895350">
              <a:buSzPct val="120000"/>
              <a:buFontTx/>
              <a:buChar char="•"/>
            </a:pPr>
            <a:r>
              <a:rPr lang="en-US" b="1" dirty="0"/>
              <a:t>1999: Chief Shiite spiritual leader </a:t>
            </a:r>
            <a:r>
              <a:rPr lang="en-US" b="1" dirty="0" err="1"/>
              <a:t>Sadiq</a:t>
            </a:r>
            <a:r>
              <a:rPr lang="en-US" b="1" dirty="0"/>
              <a:t> al-</a:t>
            </a:r>
            <a:r>
              <a:rPr lang="en-US" b="1" dirty="0" err="1"/>
              <a:t>Sadr</a:t>
            </a:r>
            <a:r>
              <a:rPr lang="en-US" b="1" dirty="0"/>
              <a:t> assassinated in Najaf</a:t>
            </a:r>
          </a:p>
          <a:p>
            <a:pPr marL="306388" lvl="1" indent="-304800" defTabSz="895350">
              <a:buSzPct val="120000"/>
              <a:buFontTx/>
              <a:buChar char="•"/>
            </a:pPr>
            <a:r>
              <a:rPr lang="en-US" b="1" dirty="0"/>
              <a:t>2002: Weapons inspectors return to Iraq backed by UN pressure of “serious consequences”</a:t>
            </a:r>
          </a:p>
          <a:p>
            <a:pPr marL="306388" lvl="1" indent="-304800" defTabSz="895350">
              <a:buSzPct val="120000"/>
              <a:buFontTx/>
              <a:buChar char="•"/>
            </a:pPr>
            <a:r>
              <a:rPr lang="en-US" b="1" dirty="0"/>
              <a:t>2003: US and coalition troops invade Iraq; Saddam Hussein captured</a:t>
            </a:r>
          </a:p>
          <a:p>
            <a:pPr marL="306388" lvl="1" indent="-304800" defTabSz="895350">
              <a:buSzPct val="120000"/>
              <a:buFontTx/>
              <a:buChar char="•"/>
            </a:pPr>
            <a:r>
              <a:rPr lang="en-US" b="1" dirty="0"/>
              <a:t>2004: Fighting with Shiite militias of </a:t>
            </a:r>
            <a:r>
              <a:rPr lang="en-US" b="1" dirty="0" err="1"/>
              <a:t>Moqtada</a:t>
            </a:r>
            <a:r>
              <a:rPr lang="en-US" b="1" dirty="0"/>
              <a:t> al-</a:t>
            </a:r>
            <a:r>
              <a:rPr lang="en-US" b="1" dirty="0" err="1"/>
              <a:t>Sadr</a:t>
            </a:r>
            <a:r>
              <a:rPr lang="en-US" b="1" dirty="0"/>
              <a:t>; handover to interim govt.</a:t>
            </a:r>
          </a:p>
          <a:p>
            <a:pPr marL="306388" lvl="1" indent="-304800" defTabSz="895350">
              <a:buSzPct val="120000"/>
              <a:buFontTx/>
              <a:buChar char="•"/>
            </a:pPr>
            <a:r>
              <a:rPr lang="en-US" b="1" dirty="0"/>
              <a:t>2005: First multiparty election in Iraq</a:t>
            </a:r>
          </a:p>
          <a:p>
            <a:pPr marL="306388" lvl="1" indent="-304800" defTabSz="895350">
              <a:buSzPct val="120000"/>
              <a:buFontTx/>
              <a:buChar char="•"/>
            </a:pPr>
            <a:r>
              <a:rPr lang="en-US" b="1" dirty="0"/>
              <a:t>2007: The US military “surge” begins</a:t>
            </a:r>
          </a:p>
          <a:p>
            <a:pPr marL="306388" lvl="1" indent="-304800" defTabSz="895350">
              <a:buSzPct val="120000"/>
              <a:buFontTx/>
              <a:buChar char="•"/>
            </a:pPr>
            <a:r>
              <a:rPr lang="en-US" b="1" dirty="0"/>
              <a:t>2008: Baath party reintegration law </a:t>
            </a:r>
            <a:r>
              <a:rPr lang="en-US" b="1" dirty="0" smtClean="0"/>
              <a:t>passed</a:t>
            </a:r>
          </a:p>
          <a:p>
            <a:pPr marL="306388" lvl="1" indent="-304800" defTabSz="895350">
              <a:buSzPct val="120000"/>
              <a:buFontTx/>
              <a:buChar char="•"/>
            </a:pPr>
            <a:r>
              <a:rPr lang="en-US" b="1" dirty="0" smtClean="0"/>
              <a:t>2010: New legislative elections and government deadlock</a:t>
            </a:r>
            <a:endParaRPr lang="en-US" b="1" dirty="0"/>
          </a:p>
        </p:txBody>
      </p:sp>
      <p:sp>
        <p:nvSpPr>
          <p:cNvPr id="385027" name="Rectangle 3"/>
          <p:cNvSpPr>
            <a:spLocks noGrp="1" noChangeArrowheads="1"/>
          </p:cNvSpPr>
          <p:nvPr>
            <p:ph type="title"/>
          </p:nvPr>
        </p:nvSpPr>
        <p:spPr bwMode="auto">
          <a:xfrm>
            <a:off x="119063" y="230188"/>
            <a:ext cx="8618537" cy="492125"/>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US" sz="2500"/>
              <a:t>Timeline of Iraqi Politics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1"/>
          </p:nvPr>
        </p:nvSpPr>
        <p:spPr/>
        <p:txBody>
          <a:bodyPr/>
          <a:lstStyle/>
          <a:p>
            <a:fld id="{61C4FDAB-DA55-40D3-A653-A3FDF85B0F80}" type="slidenum">
              <a:rPr lang="en-US"/>
              <a:pPr/>
              <a:t>1</a:t>
            </a:fld>
            <a:endParaRPr lang="en-US"/>
          </a:p>
        </p:txBody>
      </p:sp>
      <p:sp>
        <p:nvSpPr>
          <p:cNvPr id="389122" name="Rectangle 2"/>
          <p:cNvSpPr>
            <a:spLocks noGrp="1" noChangeArrowheads="1"/>
          </p:cNvSpPr>
          <p:nvPr>
            <p:ph type="title"/>
          </p:nvPr>
        </p:nvSpPr>
        <p:spPr bwMode="auto">
          <a:xfrm>
            <a:off x="119063" y="230188"/>
            <a:ext cx="8618537" cy="504825"/>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US" sz="2500"/>
              <a:t>  Iraq as a republic of fear</a:t>
            </a:r>
          </a:p>
        </p:txBody>
      </p:sp>
      <p:sp>
        <p:nvSpPr>
          <p:cNvPr id="389123" name="Rectangle 3"/>
          <p:cNvSpPr>
            <a:spLocks noChangeArrowheads="1"/>
          </p:cNvSpPr>
          <p:nvPr/>
        </p:nvSpPr>
        <p:spPr bwMode="auto">
          <a:xfrm>
            <a:off x="1911350" y="801688"/>
            <a:ext cx="6715125" cy="304800"/>
          </a:xfrm>
          <a:prstGeom prst="rect">
            <a:avLst/>
          </a:prstGeom>
          <a:noFill/>
          <a:ln w="9525">
            <a:noFill/>
            <a:miter lim="800000"/>
            <a:headEnd/>
            <a:tailEnd/>
          </a:ln>
          <a:effectLst/>
        </p:spPr>
        <p:txBody>
          <a:bodyPr lIns="0" tIns="0" rIns="0" bIns="0">
            <a:spAutoFit/>
          </a:bodyPr>
          <a:lstStyle/>
          <a:p>
            <a:pPr marL="304800" indent="-304800" defTabSz="895350">
              <a:buSzPct val="120000"/>
            </a:pPr>
            <a:endParaRPr lang="en-US" sz="2000"/>
          </a:p>
        </p:txBody>
      </p:sp>
      <p:sp>
        <p:nvSpPr>
          <p:cNvPr id="389124" name="Rectangle 4"/>
          <p:cNvSpPr>
            <a:spLocks noChangeArrowheads="1"/>
          </p:cNvSpPr>
          <p:nvPr/>
        </p:nvSpPr>
        <p:spPr bwMode="auto">
          <a:xfrm>
            <a:off x="406400" y="1016000"/>
            <a:ext cx="8220075" cy="3178175"/>
          </a:xfrm>
          <a:prstGeom prst="rect">
            <a:avLst/>
          </a:prstGeom>
          <a:noFill/>
          <a:ln w="9525">
            <a:noFill/>
            <a:miter lim="800000"/>
            <a:headEnd/>
            <a:tailEnd/>
          </a:ln>
          <a:effectLst/>
        </p:spPr>
        <p:txBody>
          <a:bodyPr lIns="0" tIns="0" rIns="0" bIns="0">
            <a:spAutoFit/>
          </a:bodyPr>
          <a:lstStyle/>
          <a:p>
            <a:pPr marL="304800" indent="-304800" defTabSz="895350">
              <a:buSzPct val="120000"/>
              <a:buFontTx/>
              <a:buChar char="•"/>
            </a:pPr>
            <a:r>
              <a:rPr lang="en-US" b="1"/>
              <a:t>Institutionalized insecurity</a:t>
            </a:r>
          </a:p>
          <a:p>
            <a:pPr marL="450850" lvl="2" indent="-304800" defTabSz="895350">
              <a:buFontTx/>
              <a:buChar char="–"/>
            </a:pPr>
            <a:r>
              <a:rPr lang="en-US"/>
              <a:t>Saddam Hussein personally constructed the security apparatus</a:t>
            </a:r>
          </a:p>
          <a:p>
            <a:pPr marL="450850" lvl="2" indent="-304800" defTabSz="895350">
              <a:buFontTx/>
              <a:buChar char="–"/>
            </a:pPr>
            <a:r>
              <a:rPr lang="en-US"/>
              <a:t>Internal Security (Amn)—trained directly by the Soviet KGB—based in surveillance</a:t>
            </a:r>
          </a:p>
          <a:p>
            <a:pPr marL="450850" lvl="2" indent="-304800" defTabSz="895350">
              <a:buFontTx/>
              <a:buChar char="–"/>
            </a:pPr>
            <a:r>
              <a:rPr lang="en-US"/>
              <a:t>Military Intelligence (Istikhbarat)—directed operations against Iraqis abroad</a:t>
            </a:r>
          </a:p>
          <a:p>
            <a:pPr marL="450850" lvl="2" indent="-304800" defTabSz="895350">
              <a:buFontTx/>
              <a:buChar char="–"/>
            </a:pPr>
            <a:r>
              <a:rPr lang="en-US"/>
              <a:t>Mukhabarat (Party Intelligence in Iraq) watches over the other policing networks</a:t>
            </a:r>
          </a:p>
          <a:p>
            <a:pPr marL="450850" lvl="2" indent="-304800" defTabSz="895350">
              <a:buFontTx/>
              <a:buChar char="–"/>
            </a:pPr>
            <a:r>
              <a:rPr lang="en-US"/>
              <a:t>1/5</a:t>
            </a:r>
            <a:r>
              <a:rPr lang="en-US" baseline="30000"/>
              <a:t>th</a:t>
            </a:r>
            <a:r>
              <a:rPr lang="en-US"/>
              <a:t> of the Iraqi labor force was in the security business</a:t>
            </a:r>
          </a:p>
          <a:p>
            <a:pPr marL="450850" lvl="2" indent="-304800" defTabSz="895350">
              <a:buFontTx/>
              <a:buChar char="–"/>
            </a:pPr>
            <a:endParaRPr lang="en-US"/>
          </a:p>
          <a:p>
            <a:pPr marL="306388" lvl="1" indent="-304800" defTabSz="895350">
              <a:buSzPct val="120000"/>
              <a:buFontTx/>
              <a:buChar char="•"/>
            </a:pPr>
            <a:r>
              <a:rPr lang="en-US" b="1"/>
              <a:t>Ba’athist ideology</a:t>
            </a:r>
          </a:p>
          <a:p>
            <a:pPr marL="450850" lvl="2" indent="-304800" defTabSz="895350">
              <a:buFontTx/>
              <a:buChar char="–"/>
            </a:pPr>
            <a:r>
              <a:rPr lang="en-US"/>
              <a:t>The importance of mythmaking; of playing up the stories that the state gives you</a:t>
            </a:r>
          </a:p>
          <a:p>
            <a:pPr marL="450850" lvl="2" indent="-304800" defTabSz="895350">
              <a:buFontTx/>
              <a:buChar char="–"/>
            </a:pPr>
            <a:r>
              <a:rPr lang="en-US"/>
              <a:t>Done through party manipulation of all the media channels</a:t>
            </a:r>
          </a:p>
          <a:p>
            <a:pPr marL="450850" lvl="2" indent="-304800" defTabSz="895350">
              <a:buFontTx/>
              <a:buChar char="–"/>
            </a:pPr>
            <a:r>
              <a:rPr lang="en-US"/>
              <a:t>Overall created few avenues for constructive thought</a:t>
            </a:r>
          </a:p>
          <a:p>
            <a:pPr marL="450850" lvl="2" indent="-304800" defTabSz="895350">
              <a:buFontTx/>
              <a:buChar char="–"/>
            </a:pPr>
            <a:r>
              <a:rPr lang="en-US"/>
              <a:t>How did this weaken Saddam’s information on the eve of war?</a:t>
            </a:r>
          </a:p>
          <a:p>
            <a:pPr marL="304800" indent="-304800" defTabSz="895350">
              <a:buSzPct val="120000"/>
              <a:buFontTx/>
              <a:buChar char="•"/>
            </a:pPr>
            <a:endParaRPr lang="en-US" b="1"/>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1"/>
          </p:nvPr>
        </p:nvSpPr>
        <p:spPr/>
        <p:txBody>
          <a:bodyPr/>
          <a:lstStyle/>
          <a:p>
            <a:fld id="{215678FD-C853-416B-8777-EDC9D96E158D}" type="slidenum">
              <a:rPr lang="en-US"/>
              <a:pPr/>
              <a:t>2</a:t>
            </a:fld>
            <a:endParaRPr lang="en-US"/>
          </a:p>
        </p:txBody>
      </p:sp>
      <p:sp>
        <p:nvSpPr>
          <p:cNvPr id="391170" name="Rectangle 2"/>
          <p:cNvSpPr>
            <a:spLocks noGrp="1" noChangeArrowheads="1"/>
          </p:cNvSpPr>
          <p:nvPr>
            <p:ph type="title"/>
          </p:nvPr>
        </p:nvSpPr>
        <p:spPr bwMode="auto">
          <a:xfrm>
            <a:off x="119063" y="230188"/>
            <a:ext cx="8618537" cy="504825"/>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US" sz="2500"/>
              <a:t>  Iraq after the 2003 invasion</a:t>
            </a:r>
          </a:p>
        </p:txBody>
      </p:sp>
      <p:sp>
        <p:nvSpPr>
          <p:cNvPr id="391171" name="Rectangle 3"/>
          <p:cNvSpPr>
            <a:spLocks noChangeArrowheads="1"/>
          </p:cNvSpPr>
          <p:nvPr/>
        </p:nvSpPr>
        <p:spPr bwMode="auto">
          <a:xfrm>
            <a:off x="1911350" y="801688"/>
            <a:ext cx="6715125" cy="304800"/>
          </a:xfrm>
          <a:prstGeom prst="rect">
            <a:avLst/>
          </a:prstGeom>
          <a:noFill/>
          <a:ln w="9525">
            <a:noFill/>
            <a:miter lim="800000"/>
            <a:headEnd/>
            <a:tailEnd/>
          </a:ln>
          <a:effectLst/>
        </p:spPr>
        <p:txBody>
          <a:bodyPr lIns="0" tIns="0" rIns="0" bIns="0">
            <a:spAutoFit/>
          </a:bodyPr>
          <a:lstStyle/>
          <a:p>
            <a:pPr marL="304800" indent="-304800" defTabSz="895350">
              <a:buSzPct val="120000"/>
            </a:pPr>
            <a:endParaRPr lang="en-US" sz="2000"/>
          </a:p>
        </p:txBody>
      </p:sp>
      <p:sp>
        <p:nvSpPr>
          <p:cNvPr id="391172" name="Rectangle 4"/>
          <p:cNvSpPr>
            <a:spLocks noChangeArrowheads="1"/>
          </p:cNvSpPr>
          <p:nvPr/>
        </p:nvSpPr>
        <p:spPr bwMode="auto">
          <a:xfrm>
            <a:off x="406400" y="801688"/>
            <a:ext cx="7793055" cy="5416868"/>
          </a:xfrm>
          <a:prstGeom prst="rect">
            <a:avLst/>
          </a:prstGeom>
          <a:noFill/>
          <a:ln w="9525">
            <a:noFill/>
            <a:miter lim="800000"/>
            <a:headEnd/>
            <a:tailEnd/>
          </a:ln>
          <a:effectLst/>
        </p:spPr>
        <p:txBody>
          <a:bodyPr wrap="square" lIns="0" tIns="0" rIns="0" bIns="0">
            <a:spAutoFit/>
          </a:bodyPr>
          <a:lstStyle/>
          <a:p>
            <a:pPr marL="304800" indent="-304800" defTabSz="895350">
              <a:buSzPct val="120000"/>
              <a:buFontTx/>
              <a:buChar char="•"/>
            </a:pPr>
            <a:r>
              <a:rPr lang="en-US" b="1" dirty="0"/>
              <a:t>Iraqi responses to the invasion</a:t>
            </a:r>
          </a:p>
          <a:p>
            <a:pPr marL="450850" lvl="2" indent="-304800" defTabSz="895350">
              <a:buFontTx/>
              <a:buChar char="–"/>
            </a:pPr>
            <a:r>
              <a:rPr lang="en-US" dirty="0"/>
              <a:t>Extremely glad to be rid of Saddam</a:t>
            </a:r>
          </a:p>
          <a:p>
            <a:pPr marL="450850" lvl="2" indent="-304800" defTabSz="895350">
              <a:buFontTx/>
              <a:buChar char="–"/>
            </a:pPr>
            <a:r>
              <a:rPr lang="en-US" dirty="0"/>
              <a:t>Initial euphoria, then concerns about imperialism</a:t>
            </a:r>
          </a:p>
          <a:p>
            <a:pPr marL="450850" lvl="2" indent="-304800" defTabSz="895350">
              <a:buFontTx/>
              <a:buChar char="–"/>
            </a:pPr>
            <a:r>
              <a:rPr lang="en-US" dirty="0"/>
              <a:t>What are the US designs on the region?</a:t>
            </a:r>
          </a:p>
          <a:p>
            <a:pPr marL="601663" lvl="3" indent="-304800" defTabSz="895350">
              <a:buSzPct val="89000"/>
              <a:buFontTx/>
              <a:buChar char="•"/>
            </a:pPr>
            <a:r>
              <a:rPr lang="en-US" dirty="0"/>
              <a:t>Oil?</a:t>
            </a:r>
          </a:p>
          <a:p>
            <a:pPr marL="601663" lvl="3" indent="-304800" defTabSz="895350">
              <a:buSzPct val="89000"/>
              <a:buFontTx/>
              <a:buChar char="•"/>
            </a:pPr>
            <a:r>
              <a:rPr lang="en-US" dirty="0"/>
              <a:t>Military bases?</a:t>
            </a:r>
          </a:p>
          <a:p>
            <a:pPr marL="601663" lvl="3" indent="-304800" defTabSz="895350">
              <a:buSzPct val="89000"/>
              <a:buFontTx/>
              <a:buChar char="•"/>
            </a:pPr>
            <a:r>
              <a:rPr lang="en-US" dirty="0"/>
              <a:t>A compliant government?</a:t>
            </a:r>
          </a:p>
          <a:p>
            <a:pPr marL="450850" lvl="2" indent="-304800" defTabSz="895350">
              <a:buFontTx/>
              <a:buChar char="–"/>
            </a:pPr>
            <a:r>
              <a:rPr lang="en-US" dirty="0"/>
              <a:t>Government recognizes need for US troops on the ground, public largely wants them out</a:t>
            </a:r>
          </a:p>
          <a:p>
            <a:pPr marL="450850" lvl="2" indent="-304800" defTabSz="895350">
              <a:buFontTx/>
              <a:buChar char="–"/>
            </a:pPr>
            <a:endParaRPr lang="en-US" dirty="0"/>
          </a:p>
          <a:p>
            <a:pPr marL="304800" indent="-304800" defTabSz="895350">
              <a:buSzPct val="120000"/>
              <a:buFontTx/>
              <a:buChar char="•"/>
            </a:pPr>
            <a:r>
              <a:rPr lang="en-US" b="1" dirty="0"/>
              <a:t>Infrastructure issues</a:t>
            </a:r>
          </a:p>
          <a:p>
            <a:pPr marL="450850" lvl="2" indent="-304800" defTabSz="895350">
              <a:buFontTx/>
              <a:buChar char="–"/>
            </a:pPr>
            <a:r>
              <a:rPr lang="en-US" dirty="0" smtClean="0"/>
              <a:t>For much of the post-invasion period, about </a:t>
            </a:r>
            <a:r>
              <a:rPr lang="en-US" dirty="0"/>
              <a:t>80% of Iraq has an unstable electrical supply</a:t>
            </a:r>
          </a:p>
          <a:p>
            <a:pPr marL="450850" lvl="2" indent="-304800" defTabSz="895350">
              <a:buFontTx/>
              <a:buChar char="–"/>
            </a:pPr>
            <a:r>
              <a:rPr lang="en-US" dirty="0" smtClean="0"/>
              <a:t>Crime </a:t>
            </a:r>
            <a:r>
              <a:rPr lang="en-US" dirty="0"/>
              <a:t>skyrocketed, </a:t>
            </a:r>
            <a:r>
              <a:rPr lang="en-US" dirty="0" smtClean="0"/>
              <a:t>with the initial looting </a:t>
            </a:r>
            <a:r>
              <a:rPr lang="en-US" dirty="0"/>
              <a:t>of hospitals, national museum</a:t>
            </a:r>
          </a:p>
          <a:p>
            <a:pPr marL="450850" lvl="2" indent="-304800" defTabSz="895350">
              <a:buFontTx/>
              <a:buChar char="–"/>
            </a:pPr>
            <a:r>
              <a:rPr lang="en-US" dirty="0"/>
              <a:t>More than 1000 people (civilians and police) a month </a:t>
            </a:r>
            <a:r>
              <a:rPr lang="en-US" dirty="0" smtClean="0"/>
              <a:t>killed </a:t>
            </a:r>
            <a:r>
              <a:rPr lang="en-US" dirty="0"/>
              <a:t>in violence</a:t>
            </a:r>
          </a:p>
          <a:p>
            <a:pPr marL="450850" lvl="2" indent="-304800" defTabSz="895350">
              <a:buFontTx/>
              <a:buChar char="–"/>
            </a:pPr>
            <a:r>
              <a:rPr lang="en-US" dirty="0" smtClean="0"/>
              <a:t>100k+ </a:t>
            </a:r>
            <a:r>
              <a:rPr lang="en-US" dirty="0"/>
              <a:t>Iraqi civilians killed; Iraqi security </a:t>
            </a:r>
            <a:r>
              <a:rPr lang="en-US" dirty="0" smtClean="0"/>
              <a:t>services went from over 500k down to about 150k</a:t>
            </a:r>
            <a:endParaRPr lang="en-US" dirty="0"/>
          </a:p>
          <a:p>
            <a:pPr marL="450850" lvl="2" indent="-304800" defTabSz="895350">
              <a:buFontTx/>
              <a:buChar char="–"/>
            </a:pPr>
            <a:r>
              <a:rPr lang="en-US" dirty="0"/>
              <a:t>2/3 of the population has </a:t>
            </a:r>
            <a:r>
              <a:rPr lang="en-US" dirty="0" smtClean="0"/>
              <a:t>had problems </a:t>
            </a:r>
            <a:r>
              <a:rPr lang="en-US" dirty="0"/>
              <a:t>with their water supply</a:t>
            </a:r>
          </a:p>
          <a:p>
            <a:pPr marL="450850" lvl="2" indent="-304800" defTabSz="895350">
              <a:buFontTx/>
              <a:buChar char="–"/>
            </a:pPr>
            <a:r>
              <a:rPr lang="en-US" dirty="0" smtClean="0"/>
              <a:t>Many of </a:t>
            </a:r>
            <a:r>
              <a:rPr lang="en-US" dirty="0"/>
              <a:t>pledged reconstruction funds have </a:t>
            </a:r>
            <a:r>
              <a:rPr lang="en-US" dirty="0" smtClean="0"/>
              <a:t>never been disbursed</a:t>
            </a:r>
          </a:p>
          <a:p>
            <a:pPr marL="450850" lvl="2" indent="-304800" defTabSz="895350">
              <a:buFontTx/>
              <a:buChar char="–"/>
            </a:pPr>
            <a:r>
              <a:rPr lang="en-US" dirty="0" smtClean="0"/>
              <a:t>1 million Iraqi refugees still abroad; 1.5 million Iraqis are internally displaced</a:t>
            </a:r>
          </a:p>
          <a:p>
            <a:pPr marL="450850" lvl="2" indent="-304800" defTabSz="895350">
              <a:buFontTx/>
              <a:buChar char="–"/>
            </a:pPr>
            <a:r>
              <a:rPr lang="en-US" dirty="0" smtClean="0"/>
              <a:t>60% of full-time jobs in Iraq are government jobs</a:t>
            </a:r>
            <a:endParaRPr lang="en-US" dirty="0"/>
          </a:p>
          <a:p>
            <a:pPr marL="304800" indent="-304800" defTabSz="895350">
              <a:buSzPct val="120000"/>
              <a:buFontTx/>
              <a:buChar char="•"/>
            </a:pPr>
            <a:endParaRPr lang="en-US"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1"/>
          </p:nvPr>
        </p:nvSpPr>
        <p:spPr/>
        <p:txBody>
          <a:bodyPr/>
          <a:lstStyle/>
          <a:p>
            <a:fld id="{7FEB9277-FD75-42B1-8493-3C7C836816A3}" type="slidenum">
              <a:rPr lang="en-US"/>
              <a:pPr/>
              <a:t>3</a:t>
            </a:fld>
            <a:endParaRPr lang="en-US"/>
          </a:p>
        </p:txBody>
      </p:sp>
      <p:sp>
        <p:nvSpPr>
          <p:cNvPr id="395266" name="Rectangle 2"/>
          <p:cNvSpPr>
            <a:spLocks noGrp="1" noChangeArrowheads="1"/>
          </p:cNvSpPr>
          <p:nvPr>
            <p:ph type="title"/>
          </p:nvPr>
        </p:nvSpPr>
        <p:spPr bwMode="auto">
          <a:xfrm>
            <a:off x="119063" y="230188"/>
            <a:ext cx="8618537" cy="504825"/>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US" sz="2500" dirty="0" smtClean="0"/>
              <a:t>Civilian deaths in Iraq by month</a:t>
            </a:r>
            <a:endParaRPr lang="en-US" sz="2500" dirty="0"/>
          </a:p>
        </p:txBody>
      </p:sp>
      <p:pic>
        <p:nvPicPr>
          <p:cNvPr id="429058" name="Picture 2" descr="http://www.iraqbodycount.org/graphs/dbtimeline.php"/>
          <p:cNvPicPr>
            <a:picLocks noChangeAspect="1" noChangeArrowheads="1"/>
          </p:cNvPicPr>
          <p:nvPr/>
        </p:nvPicPr>
        <p:blipFill>
          <a:blip r:embed="rId3" cstate="print"/>
          <a:srcRect/>
          <a:stretch>
            <a:fillRect/>
          </a:stretch>
        </p:blipFill>
        <p:spPr bwMode="auto">
          <a:xfrm>
            <a:off x="480269" y="1798655"/>
            <a:ext cx="7590781" cy="3627455"/>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1"/>
          </p:nvPr>
        </p:nvSpPr>
        <p:spPr/>
        <p:txBody>
          <a:bodyPr/>
          <a:lstStyle/>
          <a:p>
            <a:fld id="{814D6F59-2AAB-44D5-805B-9C8D0B69F440}" type="slidenum">
              <a:rPr lang="en-US"/>
              <a:pPr/>
              <a:t>4</a:t>
            </a:fld>
            <a:endParaRPr lang="en-US"/>
          </a:p>
        </p:txBody>
      </p:sp>
      <p:sp>
        <p:nvSpPr>
          <p:cNvPr id="393218" name="Rectangle 2"/>
          <p:cNvSpPr>
            <a:spLocks noGrp="1" noChangeArrowheads="1"/>
          </p:cNvSpPr>
          <p:nvPr>
            <p:ph type="title"/>
          </p:nvPr>
        </p:nvSpPr>
        <p:spPr bwMode="auto">
          <a:xfrm>
            <a:off x="119063" y="230188"/>
            <a:ext cx="8618537" cy="504825"/>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US" sz="2500"/>
              <a:t>  Reconstructing the state in an insurgency</a:t>
            </a:r>
          </a:p>
        </p:txBody>
      </p:sp>
      <p:sp>
        <p:nvSpPr>
          <p:cNvPr id="393219" name="Rectangle 3"/>
          <p:cNvSpPr>
            <a:spLocks noChangeArrowheads="1"/>
          </p:cNvSpPr>
          <p:nvPr/>
        </p:nvSpPr>
        <p:spPr bwMode="auto">
          <a:xfrm>
            <a:off x="1911350" y="801688"/>
            <a:ext cx="6715125" cy="304800"/>
          </a:xfrm>
          <a:prstGeom prst="rect">
            <a:avLst/>
          </a:prstGeom>
          <a:noFill/>
          <a:ln w="9525">
            <a:noFill/>
            <a:miter lim="800000"/>
            <a:headEnd/>
            <a:tailEnd/>
          </a:ln>
          <a:effectLst/>
        </p:spPr>
        <p:txBody>
          <a:bodyPr lIns="0" tIns="0" rIns="0" bIns="0">
            <a:spAutoFit/>
          </a:bodyPr>
          <a:lstStyle/>
          <a:p>
            <a:pPr marL="304800" indent="-304800" defTabSz="895350">
              <a:buSzPct val="120000"/>
            </a:pPr>
            <a:endParaRPr lang="en-US" sz="2000"/>
          </a:p>
        </p:txBody>
      </p:sp>
      <p:sp>
        <p:nvSpPr>
          <p:cNvPr id="393220" name="Rectangle 4"/>
          <p:cNvSpPr>
            <a:spLocks noChangeArrowheads="1"/>
          </p:cNvSpPr>
          <p:nvPr/>
        </p:nvSpPr>
        <p:spPr bwMode="auto">
          <a:xfrm>
            <a:off x="406400" y="801688"/>
            <a:ext cx="8220075" cy="5663089"/>
          </a:xfrm>
          <a:prstGeom prst="rect">
            <a:avLst/>
          </a:prstGeom>
          <a:noFill/>
          <a:ln w="9525">
            <a:noFill/>
            <a:miter lim="800000"/>
            <a:headEnd/>
            <a:tailEnd/>
          </a:ln>
          <a:effectLst/>
        </p:spPr>
        <p:txBody>
          <a:bodyPr lIns="0" tIns="0" rIns="0" bIns="0">
            <a:spAutoFit/>
          </a:bodyPr>
          <a:lstStyle/>
          <a:p>
            <a:pPr marL="304800" indent="-304800" defTabSz="895350">
              <a:buSzPct val="120000"/>
            </a:pPr>
            <a:endParaRPr lang="en-US" b="1" dirty="0"/>
          </a:p>
          <a:p>
            <a:pPr marL="304800" indent="-304800" defTabSz="895350">
              <a:buSzPct val="120000"/>
              <a:buFontTx/>
              <a:buChar char="•"/>
            </a:pPr>
            <a:r>
              <a:rPr lang="en-US" b="1" dirty="0"/>
              <a:t>Constitutional issues</a:t>
            </a:r>
          </a:p>
          <a:p>
            <a:pPr marL="450850" lvl="2" indent="-304800" defTabSz="895350">
              <a:buFontTx/>
              <a:buChar char="–"/>
            </a:pPr>
            <a:r>
              <a:rPr lang="en-US" dirty="0"/>
              <a:t>Federalism</a:t>
            </a:r>
          </a:p>
          <a:p>
            <a:pPr marL="450850" lvl="2" indent="-304800" defTabSz="895350">
              <a:buFontTx/>
              <a:buChar char="–"/>
            </a:pPr>
            <a:r>
              <a:rPr lang="en-US" dirty="0"/>
              <a:t>Role of Islam</a:t>
            </a:r>
          </a:p>
          <a:p>
            <a:pPr marL="450850" lvl="2" indent="-304800" defTabSz="895350">
              <a:buFontTx/>
              <a:buChar char="–"/>
            </a:pPr>
            <a:r>
              <a:rPr lang="en-US" dirty="0"/>
              <a:t>Sunni representation</a:t>
            </a:r>
          </a:p>
          <a:p>
            <a:pPr marL="450850" lvl="2" indent="-304800" defTabSz="895350">
              <a:buFontTx/>
              <a:buChar char="–"/>
            </a:pPr>
            <a:r>
              <a:rPr lang="en-US" dirty="0"/>
              <a:t>Bill of rights</a:t>
            </a:r>
          </a:p>
          <a:p>
            <a:pPr marL="450850" lvl="2" indent="-304800" defTabSz="895350">
              <a:buFontTx/>
              <a:buChar char="–"/>
            </a:pPr>
            <a:endParaRPr lang="en-US" dirty="0"/>
          </a:p>
          <a:p>
            <a:pPr marL="304800" indent="-304800" defTabSz="895350">
              <a:buSzPct val="120000"/>
              <a:buFontTx/>
              <a:buChar char="•"/>
            </a:pPr>
            <a:r>
              <a:rPr lang="en-US" b="1" dirty="0"/>
              <a:t>The insurgency</a:t>
            </a:r>
          </a:p>
          <a:p>
            <a:pPr marL="450850" lvl="2" indent="-304800" defTabSz="895350">
              <a:buFontTx/>
              <a:buChar char="–"/>
            </a:pPr>
            <a:r>
              <a:rPr lang="en-US" dirty="0"/>
              <a:t>Sunni insurgency of the aggrieved—based in the Sunni triangle; mingled with Islamists</a:t>
            </a:r>
          </a:p>
          <a:p>
            <a:pPr marL="450850" lvl="2" indent="-304800" defTabSz="895350">
              <a:buFontTx/>
              <a:buChar char="–"/>
            </a:pPr>
            <a:r>
              <a:rPr lang="en-US" dirty="0"/>
              <a:t>Shiite insurgency based in a couple of militias led by </a:t>
            </a:r>
            <a:r>
              <a:rPr lang="en-US" dirty="0" err="1"/>
              <a:t>Moqtada</a:t>
            </a:r>
            <a:r>
              <a:rPr lang="en-US" dirty="0"/>
              <a:t> al-</a:t>
            </a:r>
            <a:r>
              <a:rPr lang="en-US" dirty="0" err="1"/>
              <a:t>Sadr</a:t>
            </a:r>
            <a:endParaRPr lang="en-US" dirty="0"/>
          </a:p>
          <a:p>
            <a:pPr marL="450850" lvl="2" indent="-304800" defTabSz="895350">
              <a:buFontTx/>
              <a:buChar char="–"/>
            </a:pPr>
            <a:r>
              <a:rPr lang="en-US" dirty="0"/>
              <a:t>Role of foreign fighters?</a:t>
            </a:r>
          </a:p>
          <a:p>
            <a:pPr marL="450850" lvl="2" indent="-304800" defTabSz="895350">
              <a:buFontTx/>
              <a:buChar char="–"/>
            </a:pPr>
            <a:r>
              <a:rPr lang="en-US" dirty="0"/>
              <a:t>What are the strategies of the insurgency?</a:t>
            </a:r>
          </a:p>
          <a:p>
            <a:pPr marL="450850" lvl="2" indent="-304800" defTabSz="895350">
              <a:buFontTx/>
              <a:buChar char="–"/>
            </a:pPr>
            <a:r>
              <a:rPr lang="en-US" dirty="0"/>
              <a:t>What would cause the insurgency to decline?</a:t>
            </a:r>
          </a:p>
          <a:p>
            <a:pPr marL="450850" lvl="2" indent="-304800" defTabSz="895350"/>
            <a:endParaRPr lang="en-US" dirty="0"/>
          </a:p>
          <a:p>
            <a:pPr marL="304800" indent="-304800" defTabSz="895350">
              <a:buSzPct val="120000"/>
              <a:buFontTx/>
              <a:buChar char="•"/>
            </a:pPr>
            <a:r>
              <a:rPr lang="en-US" b="1" dirty="0" smtClean="0"/>
              <a:t>Iraqi </a:t>
            </a:r>
            <a:r>
              <a:rPr lang="en-US" b="1" dirty="0"/>
              <a:t>elections</a:t>
            </a:r>
          </a:p>
          <a:p>
            <a:pPr marL="450850" lvl="2" indent="-304800" defTabSz="895350">
              <a:buFontTx/>
              <a:buChar char="–"/>
            </a:pPr>
            <a:r>
              <a:rPr lang="en-US" dirty="0" smtClean="0"/>
              <a:t>First for an interim assembly (January 2005); led to a Sunni boycott, but successful </a:t>
            </a:r>
            <a:r>
              <a:rPr lang="en-US" dirty="0"/>
              <a:t>passage of a constitution by referendum</a:t>
            </a:r>
          </a:p>
          <a:p>
            <a:pPr marL="450850" lvl="2" indent="-304800" defTabSz="895350">
              <a:buFontTx/>
              <a:buChar char="–"/>
            </a:pPr>
            <a:r>
              <a:rPr lang="en-US" dirty="0" smtClean="0"/>
              <a:t>Next for the first legislative assembly (December 2005)</a:t>
            </a:r>
          </a:p>
          <a:p>
            <a:pPr marL="450850" lvl="2" indent="-304800" defTabSz="895350">
              <a:buFontTx/>
              <a:buChar char="–"/>
            </a:pPr>
            <a:r>
              <a:rPr lang="en-US" dirty="0" smtClean="0"/>
              <a:t>Dominated </a:t>
            </a:r>
            <a:r>
              <a:rPr lang="en-US" dirty="0"/>
              <a:t>by the United Iraqi Alliance, which is an umbrella of Shiite groups</a:t>
            </a:r>
          </a:p>
          <a:p>
            <a:pPr marL="450850" lvl="2" indent="-304800" defTabSz="895350">
              <a:buFontTx/>
              <a:buChar char="–"/>
            </a:pPr>
            <a:r>
              <a:rPr lang="en-US" dirty="0"/>
              <a:t>Two secular nationalist groups competed</a:t>
            </a:r>
          </a:p>
          <a:p>
            <a:pPr marL="450850" lvl="2" indent="-304800" defTabSz="895350">
              <a:buFontTx/>
              <a:buChar char="–"/>
            </a:pPr>
            <a:r>
              <a:rPr lang="en-US" dirty="0"/>
              <a:t>Sunni groupings, Iraqi Islamic </a:t>
            </a:r>
            <a:r>
              <a:rPr lang="en-US" dirty="0" smtClean="0"/>
              <a:t>party</a:t>
            </a:r>
          </a:p>
          <a:p>
            <a:pPr marL="450850" lvl="2" indent="-304800" defTabSz="895350">
              <a:buFontTx/>
              <a:buChar char="–"/>
            </a:pPr>
            <a:r>
              <a:rPr lang="en-US" dirty="0" smtClean="0"/>
              <a:t>Deadlock after the March 2010 elections</a:t>
            </a:r>
            <a:endParaRPr lang="en-US" dirty="0"/>
          </a:p>
          <a:p>
            <a:pPr marL="450850" lvl="2" indent="-304800" defTabSz="895350">
              <a:buFontTx/>
              <a:buChar char="–"/>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1"/>
          </p:nvPr>
        </p:nvSpPr>
        <p:spPr/>
        <p:txBody>
          <a:bodyPr/>
          <a:lstStyle/>
          <a:p>
            <a:fld id="{7FEB9277-FD75-42B1-8493-3C7C836816A3}" type="slidenum">
              <a:rPr lang="en-US"/>
              <a:pPr/>
              <a:t>5</a:t>
            </a:fld>
            <a:endParaRPr lang="en-US"/>
          </a:p>
        </p:txBody>
      </p:sp>
      <p:sp>
        <p:nvSpPr>
          <p:cNvPr id="395266" name="Rectangle 2"/>
          <p:cNvSpPr>
            <a:spLocks noGrp="1" noChangeArrowheads="1"/>
          </p:cNvSpPr>
          <p:nvPr>
            <p:ph type="title"/>
          </p:nvPr>
        </p:nvSpPr>
        <p:spPr bwMode="auto">
          <a:xfrm>
            <a:off x="119063" y="230188"/>
            <a:ext cx="8618537" cy="504825"/>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US" sz="2500" dirty="0"/>
              <a:t>Iraqi electoral results </a:t>
            </a:r>
            <a:r>
              <a:rPr lang="en-US" sz="2500" dirty="0" smtClean="0"/>
              <a:t>December 2005</a:t>
            </a:r>
            <a:endParaRPr lang="en-US" sz="2500" dirty="0"/>
          </a:p>
        </p:txBody>
      </p:sp>
      <p:pic>
        <p:nvPicPr>
          <p:cNvPr id="395268" name="Picture 4"/>
          <p:cNvPicPr>
            <a:picLocks noChangeAspect="1" noChangeArrowheads="1"/>
          </p:cNvPicPr>
          <p:nvPr/>
        </p:nvPicPr>
        <p:blipFill>
          <a:blip r:embed="rId3" cstate="print"/>
          <a:srcRect/>
          <a:stretch>
            <a:fillRect/>
          </a:stretch>
        </p:blipFill>
        <p:spPr bwMode="auto">
          <a:xfrm>
            <a:off x="1460500" y="979488"/>
            <a:ext cx="5984875" cy="51530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1"/>
          </p:nvPr>
        </p:nvSpPr>
        <p:spPr/>
        <p:txBody>
          <a:bodyPr/>
          <a:lstStyle/>
          <a:p>
            <a:fld id="{7FEB9277-FD75-42B1-8493-3C7C836816A3}" type="slidenum">
              <a:rPr lang="en-US"/>
              <a:pPr/>
              <a:t>6</a:t>
            </a:fld>
            <a:endParaRPr lang="en-US"/>
          </a:p>
        </p:txBody>
      </p:sp>
      <p:sp>
        <p:nvSpPr>
          <p:cNvPr id="395266" name="Rectangle 2"/>
          <p:cNvSpPr>
            <a:spLocks noGrp="1" noChangeArrowheads="1"/>
          </p:cNvSpPr>
          <p:nvPr>
            <p:ph type="title"/>
          </p:nvPr>
        </p:nvSpPr>
        <p:spPr bwMode="auto">
          <a:xfrm>
            <a:off x="119063" y="230188"/>
            <a:ext cx="8618537" cy="504825"/>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US" sz="2500" dirty="0"/>
              <a:t>Iraqi electoral results </a:t>
            </a:r>
            <a:r>
              <a:rPr lang="en-US" sz="2500" dirty="0" smtClean="0"/>
              <a:t>2010</a:t>
            </a:r>
            <a:endParaRPr lang="en-US" sz="2500" dirty="0"/>
          </a:p>
        </p:txBody>
      </p:sp>
      <p:pic>
        <p:nvPicPr>
          <p:cNvPr id="446466" name="Picture 2" descr="File:2010 Iraqi election map.png">
            <a:hlinkClick r:id="rId3"/>
          </p:cNvPr>
          <p:cNvPicPr>
            <a:picLocks noChangeAspect="1" noChangeArrowheads="1"/>
          </p:cNvPicPr>
          <p:nvPr/>
        </p:nvPicPr>
        <p:blipFill>
          <a:blip r:embed="rId4" cstate="print"/>
          <a:srcRect/>
          <a:stretch>
            <a:fillRect/>
          </a:stretch>
        </p:blipFill>
        <p:spPr bwMode="auto">
          <a:xfrm>
            <a:off x="1243450" y="984739"/>
            <a:ext cx="6255626" cy="5385044"/>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3"/>
          <p:cNvSpPr>
            <a:spLocks noGrp="1"/>
          </p:cNvSpPr>
          <p:nvPr>
            <p:ph type="sldNum" sz="quarter" idx="11"/>
          </p:nvPr>
        </p:nvSpPr>
        <p:spPr/>
        <p:txBody>
          <a:bodyPr/>
          <a:lstStyle/>
          <a:p>
            <a:fld id="{23821FA3-3F42-472C-9559-B6C25E349459}" type="slidenum">
              <a:rPr lang="en-US"/>
              <a:pPr/>
              <a:t>7</a:t>
            </a:fld>
            <a:endParaRPr lang="en-US"/>
          </a:p>
        </p:txBody>
      </p:sp>
      <p:sp>
        <p:nvSpPr>
          <p:cNvPr id="421890" name="Rectangle 2"/>
          <p:cNvSpPr>
            <a:spLocks noGrp="1" noChangeArrowheads="1"/>
          </p:cNvSpPr>
          <p:nvPr>
            <p:ph type="title"/>
          </p:nvPr>
        </p:nvSpPr>
        <p:spPr bwMode="auto">
          <a:xfrm>
            <a:off x="119063" y="230188"/>
            <a:ext cx="8618537" cy="504825"/>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US" sz="2500" dirty="0"/>
              <a:t>  Key figures </a:t>
            </a:r>
            <a:r>
              <a:rPr lang="en-US" sz="2500" dirty="0" smtClean="0"/>
              <a:t>in </a:t>
            </a:r>
            <a:r>
              <a:rPr lang="en-US" sz="2500" dirty="0"/>
              <a:t>Iraqi politics</a:t>
            </a:r>
          </a:p>
        </p:txBody>
      </p:sp>
      <p:sp>
        <p:nvSpPr>
          <p:cNvPr id="421891" name="Rectangle 3"/>
          <p:cNvSpPr>
            <a:spLocks noChangeArrowheads="1"/>
          </p:cNvSpPr>
          <p:nvPr/>
        </p:nvSpPr>
        <p:spPr bwMode="auto">
          <a:xfrm>
            <a:off x="1911350" y="801688"/>
            <a:ext cx="6715125" cy="304800"/>
          </a:xfrm>
          <a:prstGeom prst="rect">
            <a:avLst/>
          </a:prstGeom>
          <a:noFill/>
          <a:ln w="9525">
            <a:noFill/>
            <a:miter lim="800000"/>
            <a:headEnd/>
            <a:tailEnd/>
          </a:ln>
          <a:effectLst/>
        </p:spPr>
        <p:txBody>
          <a:bodyPr lIns="0" tIns="0" rIns="0" bIns="0">
            <a:spAutoFit/>
          </a:bodyPr>
          <a:lstStyle/>
          <a:p>
            <a:pPr marL="304800" indent="-304800" defTabSz="895350">
              <a:buSzPct val="120000"/>
            </a:pPr>
            <a:endParaRPr lang="en-US" sz="2000"/>
          </a:p>
        </p:txBody>
      </p:sp>
      <p:sp>
        <p:nvSpPr>
          <p:cNvPr id="421892" name="Rectangle 4"/>
          <p:cNvSpPr>
            <a:spLocks noChangeArrowheads="1"/>
          </p:cNvSpPr>
          <p:nvPr/>
        </p:nvSpPr>
        <p:spPr bwMode="auto">
          <a:xfrm>
            <a:off x="3411538" y="5064125"/>
            <a:ext cx="2187575" cy="488950"/>
          </a:xfrm>
          <a:prstGeom prst="rect">
            <a:avLst/>
          </a:prstGeom>
          <a:noFill/>
          <a:ln w="9525">
            <a:noFill/>
            <a:miter lim="800000"/>
            <a:headEnd/>
            <a:tailEnd/>
          </a:ln>
          <a:effectLst/>
        </p:spPr>
        <p:txBody>
          <a:bodyPr lIns="0" tIns="0" rIns="0" bIns="0">
            <a:spAutoFit/>
          </a:bodyPr>
          <a:lstStyle/>
          <a:p>
            <a:pPr marL="304800" indent="-304800" defTabSz="895350">
              <a:buSzPct val="120000"/>
            </a:pPr>
            <a:r>
              <a:rPr lang="en-US" b="1"/>
              <a:t>Moqtada al-Sadr (Mehdi army)</a:t>
            </a:r>
            <a:endParaRPr lang="en-US"/>
          </a:p>
        </p:txBody>
      </p:sp>
      <p:sp>
        <p:nvSpPr>
          <p:cNvPr id="421893" name="Rectangle 5"/>
          <p:cNvSpPr>
            <a:spLocks noChangeArrowheads="1"/>
          </p:cNvSpPr>
          <p:nvPr/>
        </p:nvSpPr>
        <p:spPr bwMode="auto">
          <a:xfrm>
            <a:off x="5768975" y="3121025"/>
            <a:ext cx="3130550" cy="244475"/>
          </a:xfrm>
          <a:prstGeom prst="rect">
            <a:avLst/>
          </a:prstGeom>
          <a:noFill/>
          <a:ln w="9525">
            <a:noFill/>
            <a:miter lim="800000"/>
            <a:headEnd/>
            <a:tailEnd/>
          </a:ln>
          <a:effectLst/>
        </p:spPr>
        <p:txBody>
          <a:bodyPr lIns="0" tIns="0" rIns="0" bIns="0">
            <a:spAutoFit/>
          </a:bodyPr>
          <a:lstStyle/>
          <a:p>
            <a:pPr marL="304800" indent="-304800" defTabSz="895350">
              <a:buSzPct val="120000"/>
            </a:pPr>
            <a:r>
              <a:rPr lang="en-US" b="1"/>
              <a:t>Nouri al-Maliki (Islamic Dawa)</a:t>
            </a:r>
            <a:endParaRPr lang="en-US"/>
          </a:p>
        </p:txBody>
      </p:sp>
      <p:sp>
        <p:nvSpPr>
          <p:cNvPr id="421894" name="Rectangle 6"/>
          <p:cNvSpPr>
            <a:spLocks noChangeArrowheads="1"/>
          </p:cNvSpPr>
          <p:nvPr/>
        </p:nvSpPr>
        <p:spPr bwMode="auto">
          <a:xfrm>
            <a:off x="2759075" y="1239838"/>
            <a:ext cx="3416300" cy="244475"/>
          </a:xfrm>
          <a:prstGeom prst="rect">
            <a:avLst/>
          </a:prstGeom>
          <a:noFill/>
          <a:ln w="9525">
            <a:noFill/>
            <a:miter lim="800000"/>
            <a:headEnd/>
            <a:tailEnd/>
          </a:ln>
          <a:effectLst/>
        </p:spPr>
        <p:txBody>
          <a:bodyPr lIns="0" tIns="0" rIns="0" bIns="0">
            <a:spAutoFit/>
          </a:bodyPr>
          <a:lstStyle/>
          <a:p>
            <a:pPr marL="304800" indent="-304800" defTabSz="895350">
              <a:buSzPct val="120000"/>
            </a:pPr>
            <a:r>
              <a:rPr lang="en-US" b="1"/>
              <a:t>President Jalal Talabani (PUK)</a:t>
            </a:r>
            <a:endParaRPr lang="en-US"/>
          </a:p>
        </p:txBody>
      </p:sp>
      <p:pic>
        <p:nvPicPr>
          <p:cNvPr id="421895" name="Picture 7"/>
          <p:cNvPicPr>
            <a:picLocks noChangeAspect="1" noChangeArrowheads="1"/>
          </p:cNvPicPr>
          <p:nvPr/>
        </p:nvPicPr>
        <p:blipFill>
          <a:blip r:embed="rId3" cstate="print"/>
          <a:srcRect/>
          <a:stretch>
            <a:fillRect/>
          </a:stretch>
        </p:blipFill>
        <p:spPr bwMode="auto">
          <a:xfrm>
            <a:off x="755650" y="922338"/>
            <a:ext cx="1905000" cy="2819400"/>
          </a:xfrm>
          <a:prstGeom prst="rect">
            <a:avLst/>
          </a:prstGeom>
          <a:noFill/>
          <a:ln w="9525">
            <a:noFill/>
            <a:miter lim="800000"/>
            <a:headEnd/>
            <a:tailEnd/>
          </a:ln>
          <a:effectLst/>
        </p:spPr>
      </p:pic>
      <p:pic>
        <p:nvPicPr>
          <p:cNvPr id="421896" name="Picture 8"/>
          <p:cNvPicPr>
            <a:picLocks noChangeAspect="1" noChangeArrowheads="1"/>
          </p:cNvPicPr>
          <p:nvPr/>
        </p:nvPicPr>
        <p:blipFill>
          <a:blip r:embed="rId4" cstate="print"/>
          <a:srcRect/>
          <a:stretch>
            <a:fillRect/>
          </a:stretch>
        </p:blipFill>
        <p:spPr bwMode="auto">
          <a:xfrm>
            <a:off x="3498850" y="2092325"/>
            <a:ext cx="2105025" cy="2316163"/>
          </a:xfrm>
          <a:prstGeom prst="rect">
            <a:avLst/>
          </a:prstGeom>
          <a:noFill/>
          <a:ln w="9525">
            <a:noFill/>
            <a:miter lim="800000"/>
            <a:headEnd/>
            <a:tailEnd/>
          </a:ln>
          <a:effectLst/>
        </p:spPr>
      </p:pic>
      <p:pic>
        <p:nvPicPr>
          <p:cNvPr id="421897" name="Picture 9"/>
          <p:cNvPicPr>
            <a:picLocks noChangeAspect="1" noChangeArrowheads="1"/>
          </p:cNvPicPr>
          <p:nvPr/>
        </p:nvPicPr>
        <p:blipFill>
          <a:blip r:embed="rId5" cstate="print"/>
          <a:srcRect/>
          <a:stretch>
            <a:fillRect/>
          </a:stretch>
        </p:blipFill>
        <p:spPr bwMode="auto">
          <a:xfrm>
            <a:off x="422275" y="4170363"/>
            <a:ext cx="2638425" cy="1981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3"/>
          <p:cNvSpPr>
            <a:spLocks noGrp="1"/>
          </p:cNvSpPr>
          <p:nvPr>
            <p:ph type="sldNum" sz="quarter" idx="11"/>
          </p:nvPr>
        </p:nvSpPr>
        <p:spPr/>
        <p:txBody>
          <a:bodyPr/>
          <a:lstStyle/>
          <a:p>
            <a:fld id="{23821FA3-3F42-472C-9559-B6C25E349459}" type="slidenum">
              <a:rPr lang="en-US"/>
              <a:pPr/>
              <a:t>8</a:t>
            </a:fld>
            <a:endParaRPr lang="en-US"/>
          </a:p>
        </p:txBody>
      </p:sp>
      <p:sp>
        <p:nvSpPr>
          <p:cNvPr id="421890" name="Rectangle 2"/>
          <p:cNvSpPr>
            <a:spLocks noGrp="1" noChangeArrowheads="1"/>
          </p:cNvSpPr>
          <p:nvPr>
            <p:ph type="title"/>
          </p:nvPr>
        </p:nvSpPr>
        <p:spPr bwMode="auto">
          <a:xfrm>
            <a:off x="119063" y="230188"/>
            <a:ext cx="8618537" cy="504825"/>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US" sz="2500" dirty="0"/>
              <a:t>  </a:t>
            </a:r>
            <a:r>
              <a:rPr lang="en-US" sz="2500" dirty="0" smtClean="0"/>
              <a:t>The Iraqi government as a grand, fragile coalition</a:t>
            </a:r>
            <a:endParaRPr lang="en-US" sz="2500" dirty="0"/>
          </a:p>
        </p:txBody>
      </p:sp>
      <p:sp>
        <p:nvSpPr>
          <p:cNvPr id="421891" name="Rectangle 3"/>
          <p:cNvSpPr>
            <a:spLocks noChangeArrowheads="1"/>
          </p:cNvSpPr>
          <p:nvPr/>
        </p:nvSpPr>
        <p:spPr bwMode="auto">
          <a:xfrm>
            <a:off x="1911350" y="801688"/>
            <a:ext cx="6715125" cy="304800"/>
          </a:xfrm>
          <a:prstGeom prst="rect">
            <a:avLst/>
          </a:prstGeom>
          <a:noFill/>
          <a:ln w="9525">
            <a:noFill/>
            <a:miter lim="800000"/>
            <a:headEnd/>
            <a:tailEnd/>
          </a:ln>
          <a:effectLst/>
        </p:spPr>
        <p:txBody>
          <a:bodyPr lIns="0" tIns="0" rIns="0" bIns="0">
            <a:spAutoFit/>
          </a:bodyPr>
          <a:lstStyle/>
          <a:p>
            <a:pPr marL="304800" indent="-304800" defTabSz="895350">
              <a:buSzPct val="120000"/>
            </a:pPr>
            <a:endParaRPr lang="en-US" sz="2000"/>
          </a:p>
        </p:txBody>
      </p:sp>
      <p:pic>
        <p:nvPicPr>
          <p:cNvPr id="448514" name="Picture 2" descr="Graphic"/>
          <p:cNvPicPr>
            <a:picLocks noChangeAspect="1" noChangeArrowheads="1"/>
          </p:cNvPicPr>
          <p:nvPr/>
        </p:nvPicPr>
        <p:blipFill>
          <a:blip r:embed="rId3" cstate="print"/>
          <a:srcRect/>
          <a:stretch>
            <a:fillRect/>
          </a:stretch>
        </p:blipFill>
        <p:spPr bwMode="auto">
          <a:xfrm>
            <a:off x="970503" y="1342030"/>
            <a:ext cx="6766727" cy="4097955"/>
          </a:xfrm>
          <a:prstGeom prst="rect">
            <a:avLst/>
          </a:prstGeom>
          <a:noFill/>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AME" val="McK Disclaimer"/>
  <p:tag name="RESIZE" val="Yes"/>
  <p:tag name="LLEFT" val=" 210.125"/>
  <p:tag name="LTOP" val=" 469.875"/>
</p:tagLst>
</file>

<file path=ppt/theme/theme1.xml><?xml version="1.0" encoding="utf-8"?>
<a:theme xmlns:a="http://schemas.openxmlformats.org/drawingml/2006/main" name="Blank">
  <a:themeElements>
    <a:clrScheme name="Blank 1">
      <a:dk1>
        <a:srgbClr val="000000"/>
      </a:dk1>
      <a:lt1>
        <a:srgbClr val="FFFFFF"/>
      </a:lt1>
      <a:dk2>
        <a:srgbClr val="000000"/>
      </a:dk2>
      <a:lt2>
        <a:srgbClr val="FFFFFF"/>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606060"/>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1">
        <a:dk1>
          <a:srgbClr val="000000"/>
        </a:dk1>
        <a:lt1>
          <a:srgbClr val="FFFFFF"/>
        </a:lt1>
        <a:dk2>
          <a:srgbClr val="000000"/>
        </a:dk2>
        <a:lt2>
          <a:srgbClr val="FFFFFF"/>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60606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2960"/>
        </a:dk2>
        <a:lt2>
          <a:srgbClr val="FFFFFF"/>
        </a:lt2>
        <a:accent1>
          <a:srgbClr val="C7E0FB"/>
        </a:accent1>
        <a:accent2>
          <a:srgbClr val="91B0FF"/>
        </a:accent2>
        <a:accent3>
          <a:srgbClr val="FFFFFF"/>
        </a:accent3>
        <a:accent4>
          <a:srgbClr val="000000"/>
        </a:accent4>
        <a:accent5>
          <a:srgbClr val="E0EDFD"/>
        </a:accent5>
        <a:accent6>
          <a:srgbClr val="839FE7"/>
        </a:accent6>
        <a:hlink>
          <a:srgbClr val="0066CC"/>
        </a:hlink>
        <a:folHlink>
          <a:srgbClr val="002960"/>
        </a:folHlink>
      </a:clrScheme>
      <a:clrMap bg1="lt1" tx1="dk1" bg2="lt2" tx2="dk2" accent1="accent1" accent2="accent2" accent3="accent3" accent4="accent4" accent5="accent5" accent6="accent6" hlink="hlink" folHlink="folHlink"/>
    </a:extraClrScheme>
    <a:extraClrScheme>
      <a:clrScheme name="Blank 3">
        <a:dk1>
          <a:srgbClr val="002960"/>
        </a:dk1>
        <a:lt1>
          <a:srgbClr val="FFFFFF"/>
        </a:lt1>
        <a:dk2>
          <a:srgbClr val="002960"/>
        </a:dk2>
        <a:lt2>
          <a:srgbClr val="FFBE3D"/>
        </a:lt2>
        <a:accent1>
          <a:srgbClr val="0066CC"/>
        </a:accent1>
        <a:accent2>
          <a:srgbClr val="5F8DFF"/>
        </a:accent2>
        <a:accent3>
          <a:srgbClr val="AAACB6"/>
        </a:accent3>
        <a:accent4>
          <a:srgbClr val="DADADA"/>
        </a:accent4>
        <a:accent5>
          <a:srgbClr val="AAB8E2"/>
        </a:accent5>
        <a:accent6>
          <a:srgbClr val="557FE7"/>
        </a:accent6>
        <a:hlink>
          <a:srgbClr val="96C5F8"/>
        </a:hlink>
        <a:folHlink>
          <a:srgbClr val="D8E9FC"/>
        </a:folHlink>
      </a:clrScheme>
      <a:clrMap bg1="dk2" tx1="lt1" bg2="dk1" tx2="lt2" accent1="accent1" accent2="accent2" accent3="accent3" accent4="accent4" accent5="accent5" accent6="accent6" hlink="hlink" folHlink="folHlink"/>
    </a:extraClrScheme>
    <a:extraClrScheme>
      <a:clrScheme name="Blank 4">
        <a:dk1>
          <a:srgbClr val="000000"/>
        </a:dk1>
        <a:lt1>
          <a:srgbClr val="FFFFFF"/>
        </a:lt1>
        <a:dk2>
          <a:srgbClr val="000000"/>
        </a:dk2>
        <a:lt2>
          <a:srgbClr val="FFBE3D"/>
        </a:lt2>
        <a:accent1>
          <a:srgbClr val="002960"/>
        </a:accent1>
        <a:accent2>
          <a:srgbClr val="0066CC"/>
        </a:accent2>
        <a:accent3>
          <a:srgbClr val="AAAAAA"/>
        </a:accent3>
        <a:accent4>
          <a:srgbClr val="DADADA"/>
        </a:accent4>
        <a:accent5>
          <a:srgbClr val="AAACB6"/>
        </a:accent5>
        <a:accent6>
          <a:srgbClr val="005CB9"/>
        </a:accent6>
        <a:hlink>
          <a:srgbClr val="91B0FF"/>
        </a:hlink>
        <a:folHlink>
          <a:srgbClr val="C7E0FB"/>
        </a:folHlink>
      </a:clrScheme>
      <a:clrMap bg1="dk2" tx1="lt1" bg2="dk1" tx2="lt2" accent1="accent1" accent2="accent2" accent3="accent3" accent4="accent4" accent5="accent5" accent6="accent6" hlink="hlink" folHlink="folHlink"/>
    </a:extraClrScheme>
    <a:extraClrScheme>
      <a:clrScheme name="Blank 5">
        <a:dk1>
          <a:srgbClr val="000000"/>
        </a:dk1>
        <a:lt1>
          <a:srgbClr val="FFFFFF"/>
        </a:lt1>
        <a:dk2>
          <a:srgbClr val="002960"/>
        </a:dk2>
        <a:lt2>
          <a:srgbClr val="FFFFFF"/>
        </a:lt2>
        <a:accent1>
          <a:srgbClr val="C7E0FB"/>
        </a:accent1>
        <a:accent2>
          <a:srgbClr val="FFCC66"/>
        </a:accent2>
        <a:accent3>
          <a:srgbClr val="FFFFFF"/>
        </a:accent3>
        <a:accent4>
          <a:srgbClr val="000000"/>
        </a:accent4>
        <a:accent5>
          <a:srgbClr val="E0EDFD"/>
        </a:accent5>
        <a:accent6>
          <a:srgbClr val="E7B95C"/>
        </a:accent6>
        <a:hlink>
          <a:srgbClr val="4F8636"/>
        </a:hlink>
        <a:folHlink>
          <a:srgbClr val="002960"/>
        </a:folHlink>
      </a:clrScheme>
      <a:clrMap bg1="lt1" tx1="dk1" bg2="lt2" tx2="dk2" accent1="accent1" accent2="accent2" accent3="accent3" accent4="accent4" accent5="accent5" accent6="accent6" hlink="hlink" folHlink="folHlink"/>
    </a:extraClrScheme>
    <a:extraClrScheme>
      <a:clrScheme name="Blank 6">
        <a:dk1>
          <a:srgbClr val="002960"/>
        </a:dk1>
        <a:lt1>
          <a:srgbClr val="FFFFFF"/>
        </a:lt1>
        <a:dk2>
          <a:srgbClr val="002960"/>
        </a:dk2>
        <a:lt2>
          <a:srgbClr val="FFBE3D"/>
        </a:lt2>
        <a:accent1>
          <a:srgbClr val="0066CC"/>
        </a:accent1>
        <a:accent2>
          <a:srgbClr val="4F8636"/>
        </a:accent2>
        <a:accent3>
          <a:srgbClr val="AAACB6"/>
        </a:accent3>
        <a:accent4>
          <a:srgbClr val="DADADA"/>
        </a:accent4>
        <a:accent5>
          <a:srgbClr val="AAB8E2"/>
        </a:accent5>
        <a:accent6>
          <a:srgbClr val="477930"/>
        </a:accent6>
        <a:hlink>
          <a:srgbClr val="FF9900"/>
        </a:hlink>
        <a:folHlink>
          <a:srgbClr val="FFBE3D"/>
        </a:folHlink>
      </a:clrScheme>
      <a:clrMap bg1="dk2" tx1="lt1" bg2="dk1" tx2="lt2" accent1="accent1" accent2="accent2" accent3="accent3" accent4="accent4" accent5="accent5" accent6="accent6" hlink="hlink" folHlink="folHlink"/>
    </a:extraClrScheme>
    <a:extraClrScheme>
      <a:clrScheme name="Blank 7">
        <a:dk1>
          <a:srgbClr val="000000"/>
        </a:dk1>
        <a:lt1>
          <a:srgbClr val="FFFFFF"/>
        </a:lt1>
        <a:dk2>
          <a:srgbClr val="000000"/>
        </a:dk2>
        <a:lt2>
          <a:srgbClr val="FFBE3D"/>
        </a:lt2>
        <a:accent1>
          <a:srgbClr val="0066CC"/>
        </a:accent1>
        <a:accent2>
          <a:srgbClr val="4F8636"/>
        </a:accent2>
        <a:accent3>
          <a:srgbClr val="AAAAAA"/>
        </a:accent3>
        <a:accent4>
          <a:srgbClr val="DADADA"/>
        </a:accent4>
        <a:accent5>
          <a:srgbClr val="AAB8E2"/>
        </a:accent5>
        <a:accent6>
          <a:srgbClr val="477930"/>
        </a:accent6>
        <a:hlink>
          <a:srgbClr val="FF9900"/>
        </a:hlink>
        <a:folHlink>
          <a:srgbClr val="FFBE3D"/>
        </a:folHlink>
      </a:clrScheme>
      <a:clrMap bg1="dk2" tx1="lt1" bg2="dk1" tx2="lt2" accent1="accent1" accent2="accent2" accent3="accent3" accent4="accent4" accent5="accent5" accent6="accent6" hlink="hlink" folHlink="folHlink"/>
    </a:extraClrScheme>
    <a:extraClrScheme>
      <a:clrScheme name="Blank 8">
        <a:dk1>
          <a:srgbClr val="000000"/>
        </a:dk1>
        <a:lt1>
          <a:srgbClr val="FFFFFF"/>
        </a:lt1>
        <a:dk2>
          <a:srgbClr val="002960"/>
        </a:dk2>
        <a:lt2>
          <a:srgbClr val="FFFFFF"/>
        </a:lt2>
        <a:accent1>
          <a:srgbClr val="C7E0FB"/>
        </a:accent1>
        <a:accent2>
          <a:srgbClr val="C7C293"/>
        </a:accent2>
        <a:accent3>
          <a:srgbClr val="FFFFFF"/>
        </a:accent3>
        <a:accent4>
          <a:srgbClr val="000000"/>
        </a:accent4>
        <a:accent5>
          <a:srgbClr val="E0EDFD"/>
        </a:accent5>
        <a:accent6>
          <a:srgbClr val="B4B085"/>
        </a:accent6>
        <a:hlink>
          <a:srgbClr val="50A2A0"/>
        </a:hlink>
        <a:folHlink>
          <a:srgbClr val="002960"/>
        </a:folHlink>
      </a:clrScheme>
      <a:clrMap bg1="lt1" tx1="dk1" bg2="lt2" tx2="dk2" accent1="accent1" accent2="accent2" accent3="accent3" accent4="accent4" accent5="accent5" accent6="accent6" hlink="hlink" folHlink="folHlink"/>
    </a:extraClrScheme>
    <a:extraClrScheme>
      <a:clrScheme name="Blank 9">
        <a:dk1>
          <a:srgbClr val="002960"/>
        </a:dk1>
        <a:lt1>
          <a:srgbClr val="FFFFFF"/>
        </a:lt1>
        <a:dk2>
          <a:srgbClr val="002960"/>
        </a:dk2>
        <a:lt2>
          <a:srgbClr val="FFBE3D"/>
        </a:lt2>
        <a:accent1>
          <a:srgbClr val="0066CC"/>
        </a:accent1>
        <a:accent2>
          <a:srgbClr val="50A2A0"/>
        </a:accent2>
        <a:accent3>
          <a:srgbClr val="AAACB6"/>
        </a:accent3>
        <a:accent4>
          <a:srgbClr val="DADADA"/>
        </a:accent4>
        <a:accent5>
          <a:srgbClr val="AAB8E2"/>
        </a:accent5>
        <a:accent6>
          <a:srgbClr val="489291"/>
        </a:accent6>
        <a:hlink>
          <a:srgbClr val="C7C293"/>
        </a:hlink>
        <a:folHlink>
          <a:srgbClr val="FFBE3D"/>
        </a:folHlink>
      </a:clrScheme>
      <a:clrMap bg1="dk2" tx1="lt1" bg2="dk1" tx2="lt2" accent1="accent1" accent2="accent2" accent3="accent3" accent4="accent4" accent5="accent5" accent6="accent6" hlink="hlink" folHlink="folHlink"/>
    </a:extraClrScheme>
    <a:extraClrScheme>
      <a:clrScheme name="Blank 10">
        <a:dk1>
          <a:srgbClr val="000000"/>
        </a:dk1>
        <a:lt1>
          <a:srgbClr val="FFFFFF"/>
        </a:lt1>
        <a:dk2>
          <a:srgbClr val="000000"/>
        </a:dk2>
        <a:lt2>
          <a:srgbClr val="FFBE3D"/>
        </a:lt2>
        <a:accent1>
          <a:srgbClr val="174A7C"/>
        </a:accent1>
        <a:accent2>
          <a:srgbClr val="50A2A0"/>
        </a:accent2>
        <a:accent3>
          <a:srgbClr val="AAAAAA"/>
        </a:accent3>
        <a:accent4>
          <a:srgbClr val="DADADA"/>
        </a:accent4>
        <a:accent5>
          <a:srgbClr val="ABB1BF"/>
        </a:accent5>
        <a:accent6>
          <a:srgbClr val="489291"/>
        </a:accent6>
        <a:hlink>
          <a:srgbClr val="C7C293"/>
        </a:hlink>
        <a:folHlink>
          <a:srgbClr val="FFBE3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000000"/>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20612</TotalTime>
  <Words>680</Words>
  <Application>Microsoft Office PowerPoint</Application>
  <PresentationFormat>Custom</PresentationFormat>
  <Paragraphs>101</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Blank</vt:lpstr>
      <vt:lpstr>Timeline of Iraqi Politics</vt:lpstr>
      <vt:lpstr>  Iraq as a republic of fear</vt:lpstr>
      <vt:lpstr>  Iraq after the 2003 invasion</vt:lpstr>
      <vt:lpstr>Civilian deaths in Iraq by month</vt:lpstr>
      <vt:lpstr>  Reconstructing the state in an insurgency</vt:lpstr>
      <vt:lpstr>Iraqi electoral results December 2005</vt:lpstr>
      <vt:lpstr>Iraqi electoral results 2010</vt:lpstr>
      <vt:lpstr>  Key figures in Iraqi politics</vt:lpstr>
      <vt:lpstr>  The Iraqi government as a grand, fragile coalition</vt:lpstr>
    </vt:vector>
  </TitlesOfParts>
  <Manager/>
  <Company>Corporate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McKinsey</dc:creator>
  <cp:keywords>Message Universal Template US</cp:keywords>
  <dc:description>Version 1.1</dc:description>
  <cp:lastModifiedBy>Administrator</cp:lastModifiedBy>
  <cp:revision>228</cp:revision>
  <cp:lastPrinted>2008-11-19T17:00:33Z</cp:lastPrinted>
  <dcterms:created xsi:type="dcterms:W3CDTF">2005-09-08T12:31:30Z</dcterms:created>
  <dcterms:modified xsi:type="dcterms:W3CDTF">2011-12-06T20:58:35Z</dcterms:modified>
  <cp:category>POT - US</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niversal Objects">
    <vt:bool>true</vt:bool>
  </property>
  <property fmtid="{D5CDD505-2E9C-101B-9397-08002B2CF9AE}" pid="3" name="McKPaperSize">
    <vt:lpwstr>US</vt:lpwstr>
  </property>
  <property fmtid="{D5CDD505-2E9C-101B-9397-08002B2CF9AE}" pid="4" name="NotesPageLayout">
    <vt:lpwstr>Message</vt:lpwstr>
  </property>
  <property fmtid="{D5CDD505-2E9C-101B-9397-08002B2CF9AE}" pid="5" name="DocID">
    <vt:lpwstr/>
  </property>
  <property fmtid="{D5CDD505-2E9C-101B-9397-08002B2CF9AE}" pid="6" name="DocIDinTitle">
    <vt:bool>false</vt:bool>
  </property>
  <property fmtid="{D5CDD505-2E9C-101B-9397-08002B2CF9AE}" pid="7" name="DocIDinSlide">
    <vt:bool>false</vt:bool>
  </property>
  <property fmtid="{D5CDD505-2E9C-101B-9397-08002B2CF9AE}" pid="8" name="DocIDPosition">
    <vt:i4>0</vt:i4>
  </property>
  <property fmtid="{D5CDD505-2E9C-101B-9397-08002B2CF9AE}" pid="9" name="Title">
    <vt:lpwstr>Title</vt:lpwstr>
  </property>
  <property fmtid="{D5CDD505-2E9C-101B-9397-08002B2CF9AE}" pid="10" name="Final">
    <vt:bool>true</vt:bool>
  </property>
  <property fmtid="{D5CDD505-2E9C-101B-9397-08002B2CF9AE}" pid="11" name="Event">
    <vt:lpwstr/>
  </property>
  <property fmtid="{D5CDD505-2E9C-101B-9397-08002B2CF9AE}" pid="12" name="Delivery Date">
    <vt:lpwstr/>
  </property>
</Properties>
</file>