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8"/>
  </p:notesMasterIdLst>
  <p:handoutMasterIdLst>
    <p:handoutMasterId r:id="rId19"/>
  </p:handoutMasterIdLst>
  <p:sldIdLst>
    <p:sldId id="342" r:id="rId2"/>
    <p:sldId id="344" r:id="rId3"/>
    <p:sldId id="331" r:id="rId4"/>
    <p:sldId id="334" r:id="rId5"/>
    <p:sldId id="363" r:id="rId6"/>
    <p:sldId id="364" r:id="rId7"/>
    <p:sldId id="335" r:id="rId8"/>
    <p:sldId id="348" r:id="rId9"/>
    <p:sldId id="349" r:id="rId10"/>
    <p:sldId id="350" r:id="rId11"/>
    <p:sldId id="332" r:id="rId12"/>
    <p:sldId id="333" r:id="rId13"/>
    <p:sldId id="362" r:id="rId14"/>
    <p:sldId id="361" r:id="rId15"/>
    <p:sldId id="365" r:id="rId16"/>
    <p:sldId id="366" r:id="rId17"/>
  </p:sldIdLst>
  <p:sldSz cx="8961438" cy="6721475"/>
  <p:notesSz cx="9309100" cy="7023100"/>
  <p:custDataLst>
    <p:tags r:id="rId20"/>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2960"/>
    <a:srgbClr val="EF4632"/>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ferSingleView="1">
    <p:restoredLeft sz="15620"/>
    <p:restoredTop sz="94660"/>
  </p:normalViewPr>
  <p:slideViewPr>
    <p:cSldViewPr snapToGrid="0">
      <p:cViewPr>
        <p:scale>
          <a:sx n="71" d="100"/>
          <a:sy n="71" d="100"/>
        </p:scale>
        <p:origin x="-2274" y="-600"/>
      </p:cViewPr>
      <p:guideLst>
        <p:guide orient="horz" pos="184"/>
        <p:guide orient="horz" pos="4195"/>
        <p:guide pos="75"/>
        <p:guide pos="54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1068" y="-108"/>
      </p:cViewPr>
      <p:guideLst>
        <p:guide orient="horz" pos="740"/>
        <p:guide orient="horz" pos="4323"/>
        <p:guide orient="horz" pos="174"/>
        <p:guide pos="476"/>
        <p:guide pos="569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033343" cy="351155"/>
          </a:xfrm>
          <a:prstGeom prst="rect">
            <a:avLst/>
          </a:prstGeom>
          <a:noFill/>
          <a:ln w="9525">
            <a:noFill/>
            <a:miter lim="800000"/>
            <a:headEnd/>
            <a:tailEnd/>
          </a:ln>
          <a:effectLst/>
        </p:spPr>
        <p:txBody>
          <a:bodyPr vert="horz" wrap="square" lIns="91398" tIns="45699" rIns="91398" bIns="45699" numCol="1" anchor="t" anchorCtr="0" compatLnSpc="1">
            <a:prstTxWarp prst="textNoShape">
              <a:avLst/>
            </a:prstTxWarp>
          </a:bodyPr>
          <a:lstStyle>
            <a:lvl1pPr defTabSz="913320">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5275758" y="0"/>
            <a:ext cx="4033343" cy="351155"/>
          </a:xfrm>
          <a:prstGeom prst="rect">
            <a:avLst/>
          </a:prstGeom>
          <a:noFill/>
          <a:ln w="9525">
            <a:noFill/>
            <a:miter lim="800000"/>
            <a:headEnd/>
            <a:tailEnd/>
          </a:ln>
          <a:effectLst/>
        </p:spPr>
        <p:txBody>
          <a:bodyPr vert="horz" wrap="square" lIns="91398" tIns="45699" rIns="91398" bIns="45699" numCol="1" anchor="t" anchorCtr="0" compatLnSpc="1">
            <a:prstTxWarp prst="textNoShape">
              <a:avLst/>
            </a:prstTxWarp>
          </a:bodyPr>
          <a:lstStyle>
            <a:lvl1pPr algn="r" defTabSz="913320">
              <a:defRPr sz="1200">
                <a:latin typeface="Times New Roman" pitchFamily="18" charset="0"/>
              </a:defRPr>
            </a:lvl1pPr>
          </a:lstStyle>
          <a:p>
            <a:fld id="{166F3371-B781-4D80-80C4-E9D69F138115}" type="datetime1">
              <a:rPr lang="en-US"/>
              <a:pPr/>
              <a:t>9/26/2011</a:t>
            </a:fld>
            <a:endParaRPr lang="en-US"/>
          </a:p>
        </p:txBody>
      </p:sp>
      <p:sp>
        <p:nvSpPr>
          <p:cNvPr id="7172" name="Rectangle 4"/>
          <p:cNvSpPr>
            <a:spLocks noGrp="1" noChangeArrowheads="1"/>
          </p:cNvSpPr>
          <p:nvPr>
            <p:ph type="ftr" sz="quarter" idx="2"/>
          </p:nvPr>
        </p:nvSpPr>
        <p:spPr bwMode="auto">
          <a:xfrm>
            <a:off x="1" y="6671945"/>
            <a:ext cx="4033343" cy="351155"/>
          </a:xfrm>
          <a:prstGeom prst="rect">
            <a:avLst/>
          </a:prstGeom>
          <a:noFill/>
          <a:ln w="9525">
            <a:noFill/>
            <a:miter lim="800000"/>
            <a:headEnd/>
            <a:tailEnd/>
          </a:ln>
          <a:effectLst/>
        </p:spPr>
        <p:txBody>
          <a:bodyPr vert="horz" wrap="square" lIns="91398" tIns="45699" rIns="91398" bIns="45699" numCol="1" anchor="b" anchorCtr="0" compatLnSpc="1">
            <a:prstTxWarp prst="textNoShape">
              <a:avLst/>
            </a:prstTxWarp>
          </a:bodyPr>
          <a:lstStyle>
            <a:lvl1pPr defTabSz="913320">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5275758" y="6671945"/>
            <a:ext cx="4033343" cy="351155"/>
          </a:xfrm>
          <a:prstGeom prst="rect">
            <a:avLst/>
          </a:prstGeom>
          <a:noFill/>
          <a:ln w="9525">
            <a:noFill/>
            <a:miter lim="800000"/>
            <a:headEnd/>
            <a:tailEnd/>
          </a:ln>
          <a:effectLst/>
        </p:spPr>
        <p:txBody>
          <a:bodyPr vert="horz" wrap="square" lIns="91398" tIns="45699" rIns="91398" bIns="45699" numCol="1" anchor="b" anchorCtr="0" compatLnSpc="1">
            <a:prstTxWarp prst="textNoShape">
              <a:avLst/>
            </a:prstTxWarp>
          </a:bodyPr>
          <a:lstStyle>
            <a:lvl1pPr algn="r" defTabSz="913320">
              <a:defRPr sz="1200">
                <a:latin typeface="Times New Roman" pitchFamily="18" charset="0"/>
              </a:defRPr>
            </a:lvl1pPr>
          </a:lstStyle>
          <a:p>
            <a:fld id="{F1A7DD78-410D-4AB5-80FF-A2502B24EC4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627063" y="906463"/>
            <a:ext cx="7993062" cy="5995987"/>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748068" y="251986"/>
            <a:ext cx="8284394" cy="22597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p:txBody>
      </p:sp>
      <p:sp>
        <p:nvSpPr>
          <p:cNvPr id="5126" name="doc id"/>
          <p:cNvSpPr>
            <a:spLocks noGrp="1" noChangeArrowheads="1"/>
          </p:cNvSpPr>
          <p:nvPr>
            <p:ph type="ftr" sz="quarter" idx="4"/>
          </p:nvPr>
        </p:nvSpPr>
        <p:spPr bwMode="auto">
          <a:xfrm>
            <a:off x="9047131" y="35002"/>
            <a:ext cx="65" cy="12431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3320">
              <a:defRPr sz="800">
                <a:solidFill>
                  <a:srgbClr val="000000"/>
                </a:solidFill>
              </a:defRPr>
            </a:lvl1pPr>
          </a:lstStyle>
          <a:p>
            <a:endParaRPr lang="en-US"/>
          </a:p>
        </p:txBody>
      </p:sp>
      <p:sp>
        <p:nvSpPr>
          <p:cNvPr id="5127" name="pg num"/>
          <p:cNvSpPr>
            <a:spLocks noGrp="1" noChangeArrowheads="1"/>
          </p:cNvSpPr>
          <p:nvPr>
            <p:ph type="sldNum" sz="quarter" idx="5"/>
          </p:nvPr>
        </p:nvSpPr>
        <p:spPr bwMode="auto">
          <a:xfrm>
            <a:off x="8855677" y="6714214"/>
            <a:ext cx="191519" cy="18695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3320">
              <a:defRPr sz="1200">
                <a:solidFill>
                  <a:srgbClr val="000000"/>
                </a:solidFill>
              </a:defRPr>
            </a:lvl1pPr>
          </a:lstStyle>
          <a:p>
            <a:fld id="{6FA20FF5-248B-47CC-A1DE-97F9987794C2}" type="slidenum">
              <a:rPr lang="en-US"/>
              <a:pPr/>
              <a:t>‹#›</a:t>
            </a:fld>
            <a:endParaRPr lang="en-US"/>
          </a:p>
        </p:txBody>
      </p:sp>
      <p:sp>
        <p:nvSpPr>
          <p:cNvPr id="5138" name="McK Separator" hidden="1"/>
          <p:cNvSpPr>
            <a:spLocks noChangeShapeType="1"/>
          </p:cNvSpPr>
          <p:nvPr/>
        </p:nvSpPr>
        <p:spPr bwMode="auto">
          <a:xfrm>
            <a:off x="764437" y="1072974"/>
            <a:ext cx="7595256" cy="0"/>
          </a:xfrm>
          <a:prstGeom prst="line">
            <a:avLst/>
          </a:prstGeom>
          <a:noFill/>
          <a:ln w="9525">
            <a:solidFill>
              <a:schemeClr val="tx1"/>
            </a:solidFill>
            <a:round/>
            <a:headEnd/>
            <a:tailEnd/>
          </a:ln>
          <a:effectLst/>
        </p:spPr>
        <p:txBody>
          <a:bodyPr lIns="93607" tIns="46804" rIns="93607" bIns="46804"/>
          <a:lstStyle/>
          <a:p>
            <a:endParaRPr lang="en-US"/>
          </a:p>
        </p:txBody>
      </p:sp>
    </p:spTree>
  </p:cSld>
  <p:clrMap bg1="lt1" tx1="dk1" bg2="lt2" tx2="dk2" accent1="accent1" accent2="accent2" accent3="accent3" accent4="accent4" accent5="accent5" accent6="accent6" hlink="hlink" folHlink="folHlink"/>
  <p:notesStyle>
    <a:lvl1pPr algn="l" rtl="0" fontAlgn="base">
      <a:lnSpc>
        <a:spcPct val="90000"/>
      </a:lnSpc>
      <a:spcBef>
        <a:spcPct val="30000"/>
      </a:spcBef>
      <a:spcAft>
        <a:spcPct val="0"/>
      </a:spcAft>
      <a:defRPr sz="1600" b="1" kern="1200">
        <a:solidFill>
          <a:schemeClr val="tx1"/>
        </a:solidFill>
        <a:latin typeface="Arial" charset="0"/>
        <a:ea typeface="+mn-ea"/>
        <a:cs typeface="+mn-cs"/>
      </a:defRPr>
    </a:lvl1pPr>
    <a:lvl2pPr marL="190500" algn="l" rtl="0" fontAlgn="base">
      <a:spcBef>
        <a:spcPct val="30000"/>
      </a:spcBef>
      <a:spcAft>
        <a:spcPct val="0"/>
      </a:spcAft>
      <a:defRPr sz="1200" kern="1200">
        <a:solidFill>
          <a:schemeClr val="tx1"/>
        </a:solidFill>
        <a:latin typeface="Times New Roman" pitchFamily="18" charset="0"/>
        <a:ea typeface="+mn-ea"/>
        <a:cs typeface="+mn-cs"/>
      </a:defRPr>
    </a:lvl2pPr>
    <a:lvl3pPr marL="381000" algn="l" rtl="0" fontAlgn="base">
      <a:spcBef>
        <a:spcPct val="30000"/>
      </a:spcBef>
      <a:spcAft>
        <a:spcPct val="0"/>
      </a:spcAft>
      <a:defRPr sz="1200" kern="1200">
        <a:solidFill>
          <a:schemeClr val="tx1"/>
        </a:solidFill>
        <a:latin typeface="Times New Roman" pitchFamily="18" charset="0"/>
        <a:ea typeface="+mn-ea"/>
        <a:cs typeface="+mn-cs"/>
      </a:defRPr>
    </a:lvl3pPr>
    <a:lvl4pPr marL="571500" algn="l" rtl="0" fontAlgn="base">
      <a:spcBef>
        <a:spcPct val="30000"/>
      </a:spcBef>
      <a:spcAft>
        <a:spcPct val="0"/>
      </a:spcAft>
      <a:defRPr sz="1200" kern="1200">
        <a:solidFill>
          <a:schemeClr val="tx1"/>
        </a:solidFill>
        <a:latin typeface="Times New Roman" pitchFamily="18" charset="0"/>
        <a:ea typeface="+mn-ea"/>
        <a:cs typeface="+mn-cs"/>
      </a:defRPr>
    </a:lvl4pPr>
    <a:lvl5pPr marL="7620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7" y="6714693"/>
            <a:ext cx="84959" cy="186479"/>
          </a:xfrm>
          <a:ln/>
        </p:spPr>
        <p:txBody>
          <a:bodyPr/>
          <a:lstStyle/>
          <a:p>
            <a:fld id="{3069FEC4-D605-449F-8E29-3F5A61E9919E}" type="slidenum">
              <a:rPr lang="en-US"/>
              <a:pPr/>
              <a:t>0</a:t>
            </a:fld>
            <a:endParaRPr lang="en-US"/>
          </a:p>
        </p:txBody>
      </p:sp>
      <p:sp>
        <p:nvSpPr>
          <p:cNvPr id="143362" name="Rectangle 2"/>
          <p:cNvSpPr>
            <a:spLocks noGrp="1" noRot="1" noChangeAspect="1" noChangeArrowheads="1" noTextEdit="1"/>
          </p:cNvSpPr>
          <p:nvPr>
            <p:ph type="sldImg"/>
          </p:nvPr>
        </p:nvSpPr>
        <p:spPr/>
      </p:sp>
      <p:sp>
        <p:nvSpPr>
          <p:cNvPr id="143363" name="Rectangle 3"/>
          <p:cNvSpPr>
            <a:spLocks noGrp="1" noChangeArrowheads="1"/>
          </p:cNvSpPr>
          <p:nvPr>
            <p:ph type="body" idx="1"/>
          </p:nvPr>
        </p:nvSpPr>
        <p:spPr>
          <a:xfrm>
            <a:off x="748068" y="251987"/>
            <a:ext cx="8284394" cy="222723"/>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8" y="6716506"/>
            <a:ext cx="169918" cy="184666"/>
          </a:xfrm>
          <a:ln/>
        </p:spPr>
        <p:txBody>
          <a:bodyPr/>
          <a:lstStyle/>
          <a:p>
            <a:fld id="{57230207-6F5D-4D9F-90C9-393DEC432714}" type="slidenum">
              <a:rPr lang="en-US"/>
              <a:pPr/>
              <a:t>9</a:t>
            </a:fld>
            <a:endParaRPr lang="en-US"/>
          </a:p>
        </p:txBody>
      </p:sp>
      <p:sp>
        <p:nvSpPr>
          <p:cNvPr id="242690" name="Rectangle 2"/>
          <p:cNvSpPr>
            <a:spLocks noChangeArrowheads="1" noTextEdit="1"/>
          </p:cNvSpPr>
          <p:nvPr>
            <p:ph type="sldImg"/>
          </p:nvPr>
        </p:nvSpPr>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8" y="6716506"/>
            <a:ext cx="169918" cy="184666"/>
          </a:xfrm>
          <a:ln/>
        </p:spPr>
        <p:txBody>
          <a:bodyPr/>
          <a:lstStyle/>
          <a:p>
            <a:fld id="{5AFCF8C4-7224-44F2-B60E-8AD9DDDA38DA}" type="slidenum">
              <a:rPr lang="en-US"/>
              <a:pPr/>
              <a:t>10</a:t>
            </a:fld>
            <a:endParaRPr lang="en-US"/>
          </a:p>
        </p:txBody>
      </p:sp>
      <p:sp>
        <p:nvSpPr>
          <p:cNvPr id="138242" name="Rectangle 2"/>
          <p:cNvSpPr>
            <a:spLocks noGrp="1" noRot="1" noChangeAspect="1" noChangeArrowheads="1" noTextEdit="1"/>
          </p:cNvSpPr>
          <p:nvPr>
            <p:ph type="sldImg"/>
          </p:nvPr>
        </p:nvSpPr>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8" y="6716506"/>
            <a:ext cx="169918" cy="184666"/>
          </a:xfrm>
          <a:ln/>
        </p:spPr>
        <p:txBody>
          <a:bodyPr/>
          <a:lstStyle/>
          <a:p>
            <a:fld id="{163E8AA2-CD3E-44FF-AC70-1E8AD28DD0F6}" type="slidenum">
              <a:rPr lang="en-US"/>
              <a:pPr/>
              <a:t>11</a:t>
            </a:fld>
            <a:endParaRPr lang="en-US"/>
          </a:p>
        </p:txBody>
      </p:sp>
      <p:sp>
        <p:nvSpPr>
          <p:cNvPr id="234498" name="Rectangle 2"/>
          <p:cNvSpPr>
            <a:spLocks noGrp="1" noRot="1" noChangeAspect="1" noChangeArrowheads="1" noTextEdit="1"/>
          </p:cNvSpPr>
          <p:nvPr>
            <p:ph type="sldImg"/>
          </p:nvPr>
        </p:nvSpPr>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8" y="6716506"/>
            <a:ext cx="169918" cy="184666"/>
          </a:xfrm>
          <a:ln/>
        </p:spPr>
        <p:txBody>
          <a:bodyPr/>
          <a:lstStyle/>
          <a:p>
            <a:fld id="{3069FEC4-D605-449F-8E29-3F5A61E9919E}" type="slidenum">
              <a:rPr lang="en-US"/>
              <a:pPr/>
              <a:t>12</a:t>
            </a:fld>
            <a:endParaRPr lang="en-US"/>
          </a:p>
        </p:txBody>
      </p:sp>
      <p:sp>
        <p:nvSpPr>
          <p:cNvPr id="143362" name="Rectangle 2"/>
          <p:cNvSpPr>
            <a:spLocks noGrp="1" noRot="1" noChangeAspect="1" noChangeArrowheads="1" noTextEdit="1"/>
          </p:cNvSpPr>
          <p:nvPr>
            <p:ph type="sldImg"/>
          </p:nvPr>
        </p:nvSpPr>
        <p:spPr/>
      </p:sp>
      <p:sp>
        <p:nvSpPr>
          <p:cNvPr id="143363" name="Rectangle 3"/>
          <p:cNvSpPr>
            <a:spLocks noGrp="1" noChangeArrowheads="1"/>
          </p:cNvSpPr>
          <p:nvPr>
            <p:ph type="body" idx="1"/>
          </p:nvPr>
        </p:nvSpPr>
        <p:spPr>
          <a:xfrm>
            <a:off x="748068" y="251987"/>
            <a:ext cx="8284394" cy="222723"/>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7" y="6714693"/>
            <a:ext cx="169918" cy="186479"/>
          </a:xfrm>
          <a:ln/>
        </p:spPr>
        <p:txBody>
          <a:bodyPr/>
          <a:lstStyle/>
          <a:p>
            <a:fld id="{5151A084-0DE0-4F53-98EF-17C885D61243}" type="slidenum">
              <a:rPr lang="en-US"/>
              <a:pPr/>
              <a:t>13</a:t>
            </a:fld>
            <a:endParaRPr lang="en-US"/>
          </a:p>
        </p:txBody>
      </p:sp>
      <p:sp>
        <p:nvSpPr>
          <p:cNvPr id="201730" name="Rectangle 2"/>
          <p:cNvSpPr>
            <a:spLocks noGrp="1" noRot="1" noChangeAspect="1" noChangeArrowheads="1" noTextEdit="1"/>
          </p:cNvSpPr>
          <p:nvPr>
            <p:ph type="sldImg"/>
          </p:nvPr>
        </p:nvSpPr>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7" y="6714693"/>
            <a:ext cx="84959" cy="186479"/>
          </a:xfrm>
          <a:ln/>
        </p:spPr>
        <p:txBody>
          <a:bodyPr/>
          <a:lstStyle/>
          <a:p>
            <a:fld id="{F4D0B68F-1DEE-409E-900D-11FBD2EEA452}" type="slidenum">
              <a:rPr lang="en-US"/>
              <a:pPr/>
              <a:t>14</a:t>
            </a:fld>
            <a:endParaRPr lang="en-US"/>
          </a:p>
        </p:txBody>
      </p:sp>
      <p:sp>
        <p:nvSpPr>
          <p:cNvPr id="304130" name="Rectangle 2"/>
          <p:cNvSpPr>
            <a:spLocks noGrp="1" noRot="1" noChangeAspect="1" noChangeArrowheads="1" noTextEdit="1"/>
          </p:cNvSpPr>
          <p:nvPr>
            <p:ph type="sldImg"/>
          </p:nvPr>
        </p:nvSpPr>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7" y="6714693"/>
            <a:ext cx="84959" cy="186479"/>
          </a:xfrm>
          <a:ln/>
        </p:spPr>
        <p:txBody>
          <a:bodyPr/>
          <a:lstStyle/>
          <a:p>
            <a:fld id="{AAF50BEA-2B12-48F9-A3DC-1A3A2B4431CC}" type="slidenum">
              <a:rPr lang="en-US"/>
              <a:pPr/>
              <a:t>15</a:t>
            </a:fld>
            <a:endParaRPr lang="en-US"/>
          </a:p>
        </p:txBody>
      </p:sp>
      <p:sp>
        <p:nvSpPr>
          <p:cNvPr id="207874" name="Rectangle 2"/>
          <p:cNvSpPr>
            <a:spLocks noGrp="1" noRot="1" noChangeAspect="1" noChangeArrowheads="1" noTextEdit="1"/>
          </p:cNvSpPr>
          <p:nvPr>
            <p:ph type="sldImg"/>
          </p:nvPr>
        </p:nvSpPr>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7" y="6714693"/>
            <a:ext cx="84959" cy="186479"/>
          </a:xfrm>
          <a:ln/>
        </p:spPr>
        <p:txBody>
          <a:bodyPr/>
          <a:lstStyle/>
          <a:p>
            <a:fld id="{3069FEC4-D605-449F-8E29-3F5A61E9919E}" type="slidenum">
              <a:rPr lang="en-US"/>
              <a:pPr/>
              <a:t>1</a:t>
            </a:fld>
            <a:endParaRPr lang="en-US"/>
          </a:p>
        </p:txBody>
      </p:sp>
      <p:sp>
        <p:nvSpPr>
          <p:cNvPr id="143362" name="Rectangle 2"/>
          <p:cNvSpPr>
            <a:spLocks noGrp="1" noRot="1" noChangeAspect="1" noChangeArrowheads="1" noTextEdit="1"/>
          </p:cNvSpPr>
          <p:nvPr>
            <p:ph type="sldImg"/>
          </p:nvPr>
        </p:nvSpPr>
        <p:spPr/>
      </p:sp>
      <p:sp>
        <p:nvSpPr>
          <p:cNvPr id="143363" name="Rectangle 3"/>
          <p:cNvSpPr>
            <a:spLocks noGrp="1" noChangeArrowheads="1"/>
          </p:cNvSpPr>
          <p:nvPr>
            <p:ph type="body" idx="1"/>
          </p:nvPr>
        </p:nvSpPr>
        <p:spPr>
          <a:xfrm>
            <a:off x="748068" y="251987"/>
            <a:ext cx="8284394" cy="22272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7" y="6714693"/>
            <a:ext cx="84959" cy="186479"/>
          </a:xfrm>
          <a:ln/>
        </p:spPr>
        <p:txBody>
          <a:bodyPr/>
          <a:lstStyle/>
          <a:p>
            <a:fld id="{29B5AE47-F285-4015-A8B9-74C0807C10A6}" type="slidenum">
              <a:rPr lang="en-US"/>
              <a:pPr/>
              <a:t>2</a:t>
            </a:fld>
            <a:endParaRPr lang="en-US"/>
          </a:p>
        </p:txBody>
      </p:sp>
      <p:sp>
        <p:nvSpPr>
          <p:cNvPr id="199682" name="Rectangle 2"/>
          <p:cNvSpPr>
            <a:spLocks noGrp="1" noRot="1" noChangeAspect="1" noChangeArrowheads="1" noTextEdit="1"/>
          </p:cNvSpPr>
          <p:nvPr>
            <p:ph type="sldImg"/>
          </p:nvPr>
        </p:nvSpPr>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7" y="6714693"/>
            <a:ext cx="84959" cy="186479"/>
          </a:xfrm>
          <a:ln/>
        </p:spPr>
        <p:txBody>
          <a:bodyPr/>
          <a:lstStyle/>
          <a:p>
            <a:fld id="{48151E50-A1C8-4F4C-9386-D0E287270274}" type="slidenum">
              <a:rPr lang="en-US"/>
              <a:pPr/>
              <a:t>3</a:t>
            </a:fld>
            <a:endParaRPr lang="en-US"/>
          </a:p>
        </p:txBody>
      </p:sp>
      <p:sp>
        <p:nvSpPr>
          <p:cNvPr id="248834" name="Rectangle 2"/>
          <p:cNvSpPr>
            <a:spLocks noGrp="1" noRot="1" noChangeAspect="1" noChangeArrowheads="1" noTextEdit="1"/>
          </p:cNvSpPr>
          <p:nvPr>
            <p:ph type="sldImg"/>
          </p:nvPr>
        </p:nvSpPr>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962237" y="6714693"/>
            <a:ext cx="84959" cy="186479"/>
          </a:xfrm>
          <a:ln/>
        </p:spPr>
        <p:txBody>
          <a:bodyPr/>
          <a:lstStyle/>
          <a:p>
            <a:fld id="{B496F18D-808B-467C-9DA1-0DE47E5E8768}" type="slidenum">
              <a:rPr lang="en-US"/>
              <a:pPr/>
              <a:t>4</a:t>
            </a:fld>
            <a:endParaRPr lang="en-US"/>
          </a:p>
        </p:txBody>
      </p:sp>
      <p:sp>
        <p:nvSpPr>
          <p:cNvPr id="269314" name="Rectangle 2"/>
          <p:cNvSpPr>
            <a:spLocks noGrp="1" noRot="1" noChangeAspect="1" noChangeArrowheads="1" noTextEdit="1"/>
          </p:cNvSpPr>
          <p:nvPr>
            <p:ph type="sldImg"/>
          </p:nvPr>
        </p:nvSpPr>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8" y="6716506"/>
            <a:ext cx="169918" cy="184666"/>
          </a:xfrm>
          <a:ln/>
        </p:spPr>
        <p:txBody>
          <a:bodyPr/>
          <a:lstStyle/>
          <a:p>
            <a:fld id="{B496F18D-808B-467C-9DA1-0DE47E5E8768}" type="slidenum">
              <a:rPr lang="en-US"/>
              <a:pPr/>
              <a:t>5</a:t>
            </a:fld>
            <a:endParaRPr lang="en-US"/>
          </a:p>
        </p:txBody>
      </p:sp>
      <p:sp>
        <p:nvSpPr>
          <p:cNvPr id="269314" name="Rectangle 2"/>
          <p:cNvSpPr>
            <a:spLocks noGrp="1" noRot="1" noChangeAspect="1" noChangeArrowheads="1" noTextEdit="1"/>
          </p:cNvSpPr>
          <p:nvPr>
            <p:ph type="sldImg"/>
          </p:nvPr>
        </p:nvSpPr>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88691" y="6716506"/>
            <a:ext cx="158505" cy="184666"/>
          </a:xfrm>
          <a:ln/>
        </p:spPr>
        <p:txBody>
          <a:bodyPr/>
          <a:lstStyle/>
          <a:p>
            <a:fld id="{042C110F-4EDF-46AF-AD94-50E5D4B43F63}" type="slidenum">
              <a:rPr lang="en-US"/>
              <a:pPr/>
              <a:t>6</a:t>
            </a:fld>
            <a:endParaRPr lang="en-US"/>
          </a:p>
        </p:txBody>
      </p:sp>
      <p:sp>
        <p:nvSpPr>
          <p:cNvPr id="236546" name="Rectangle 2"/>
          <p:cNvSpPr>
            <a:spLocks noGrp="1" noRot="1" noChangeAspect="1" noChangeArrowheads="1" noTextEdit="1"/>
          </p:cNvSpPr>
          <p:nvPr>
            <p:ph type="sldImg"/>
          </p:nvPr>
        </p:nvSpPr>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8" y="6716506"/>
            <a:ext cx="169918" cy="184666"/>
          </a:xfrm>
          <a:ln/>
        </p:spPr>
        <p:txBody>
          <a:bodyPr/>
          <a:lstStyle/>
          <a:p>
            <a:fld id="{C13EDB30-0B56-4F32-A6AD-C39CDAAE488B}" type="slidenum">
              <a:rPr lang="en-US"/>
              <a:pPr/>
              <a:t>7</a:t>
            </a:fld>
            <a:endParaRPr lang="en-US"/>
          </a:p>
        </p:txBody>
      </p:sp>
      <p:sp>
        <p:nvSpPr>
          <p:cNvPr id="238594" name="Rectangle 2"/>
          <p:cNvSpPr>
            <a:spLocks noChangeArrowheads="1" noTextEdit="1"/>
          </p:cNvSpPr>
          <p:nvPr>
            <p:ph type="sldImg"/>
          </p:nvPr>
        </p:nvSpPr>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g num"/>
          <p:cNvSpPr>
            <a:spLocks noGrp="1" noChangeArrowheads="1"/>
          </p:cNvSpPr>
          <p:nvPr>
            <p:ph type="sldNum" sz="quarter" idx="5"/>
          </p:nvPr>
        </p:nvSpPr>
        <p:spPr>
          <a:xfrm>
            <a:off x="8877278" y="6716506"/>
            <a:ext cx="169918" cy="184666"/>
          </a:xfrm>
          <a:ln/>
        </p:spPr>
        <p:txBody>
          <a:bodyPr/>
          <a:lstStyle/>
          <a:p>
            <a:fld id="{AB819132-C84B-4619-8D8F-A1B100E6D6AB}" type="slidenum">
              <a:rPr lang="en-US"/>
              <a:pPr/>
              <a:t>8</a:t>
            </a:fld>
            <a:endParaRPr lang="en-US"/>
          </a:p>
        </p:txBody>
      </p:sp>
      <p:sp>
        <p:nvSpPr>
          <p:cNvPr id="240642" name="Rectangle 2"/>
          <p:cNvSpPr>
            <a:spLocks noChangeArrowheads="1" noTextEdit="1"/>
          </p:cNvSpPr>
          <p:nvPr>
            <p:ph type="sldImg"/>
          </p:nvPr>
        </p:nvSpPr>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6" name="doc id"/>
          <p:cNvSpPr>
            <a:spLocks noGrp="1" noChangeArrowheads="1"/>
          </p:cNvSpPr>
          <p:nvPr>
            <p:ph type="ftr" sz="quarter" idx="3"/>
          </p:nvPr>
        </p:nvSpPr>
        <p:spPr/>
        <p:txBody>
          <a:bodyPr/>
          <a:lstStyle>
            <a:lvl1pPr>
              <a:defRPr/>
            </a:lvl1pPr>
          </a:lstStyle>
          <a:p>
            <a:endParaRPr lang="en-US"/>
          </a:p>
        </p:txBody>
      </p:sp>
      <p:grpSp>
        <p:nvGrpSpPr>
          <p:cNvPr id="13345" name="McK Title Elements"/>
          <p:cNvGrpSpPr>
            <a:grpSpLocks/>
          </p:cNvGrpSpPr>
          <p:nvPr/>
        </p:nvGrpSpPr>
        <p:grpSpPr bwMode="auto">
          <a:xfrm>
            <a:off x="2640013" y="2139950"/>
            <a:ext cx="5027612" cy="4510088"/>
            <a:chOff x="1663" y="1348"/>
            <a:chExt cx="3167" cy="2841"/>
          </a:xfrm>
        </p:grpSpPr>
        <p:sp>
          <p:nvSpPr>
            <p:cNvPr id="13331"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r>
                <a:rPr lang="en-US" sz="1400"/>
                <a:t>CONFIDENTIAL</a:t>
              </a:r>
            </a:p>
          </p:txBody>
        </p:sp>
        <p:sp>
          <p:nvSpPr>
            <p:cNvPr id="13332" name="McK Document" hidden="1"/>
            <p:cNvSpPr txBox="1">
              <a:spLocks noChangeArrowheads="1"/>
            </p:cNvSpPr>
            <p:nvPr userDrawn="1"/>
          </p:nvSpPr>
          <p:spPr bwMode="auto">
            <a:xfrm>
              <a:off x="1663" y="3049"/>
              <a:ext cx="3167" cy="134"/>
            </a:xfrm>
            <a:prstGeom prst="rect">
              <a:avLst/>
            </a:prstGeom>
            <a:noFill/>
            <a:ln w="9525">
              <a:noFill/>
              <a:miter lim="800000"/>
              <a:headEnd/>
              <a:tailEnd/>
            </a:ln>
            <a:effectLst/>
          </p:spPr>
          <p:txBody>
            <a:bodyPr lIns="0" tIns="0" rIns="0" bIns="0" anchor="b">
              <a:spAutoFit/>
            </a:bodyPr>
            <a:lstStyle/>
            <a:p>
              <a:r>
                <a:rPr lang="en-US" sz="1400"/>
                <a:t>Document</a:t>
              </a:r>
            </a:p>
          </p:txBody>
        </p:sp>
        <p:sp>
          <p:nvSpPr>
            <p:cNvPr id="13333"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r>
                <a:rPr lang="en-US" sz="1400"/>
                <a:t>Date</a:t>
              </a:r>
            </a:p>
          </p:txBody>
        </p:sp>
        <p:sp>
          <p:nvSpPr>
            <p:cNvPr id="13334" name="McK Disclaimer" hidden="1"/>
            <p:cNvSpPr>
              <a:spLocks noChangeArrowheads="1"/>
            </p:cNvSpPr>
            <p:nvPr userDrawn="1">
              <p:custDataLst>
                <p:tags r:id="rId1"/>
              </p:custDataLst>
            </p:nvPr>
          </p:nvSpPr>
          <p:spPr bwMode="auto">
            <a:xfrm>
              <a:off x="1663" y="3759"/>
              <a:ext cx="2303" cy="430"/>
            </a:xfrm>
            <a:prstGeom prst="rect">
              <a:avLst/>
            </a:prstGeom>
            <a:noFill/>
            <a:ln w="9525">
              <a:noFill/>
              <a:miter lim="800000"/>
              <a:headEnd/>
              <a:tailEnd/>
            </a:ln>
            <a:effectLst/>
          </p:spPr>
          <p:txBody>
            <a:bodyPr lIns="0" tIns="0" rIns="0" bIns="0" anchor="b"/>
            <a:lstStyle/>
            <a:p>
              <a:pPr defTabSz="804863" eaLnBrk="0" hangingPunct="0"/>
              <a:r>
                <a:rPr lang="en-US" sz="90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DC1C7C7-FB0D-4087-AD01-D702B06499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269875"/>
            <a:ext cx="2016125" cy="5734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7675" y="269875"/>
            <a:ext cx="5897563"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B3F761E-809E-448A-A601-BC6252F2AAA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F0C6C80-A277-443C-941E-56FF381143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25" y="2849563"/>
            <a:ext cx="7616825" cy="14700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1015DF0-2756-49F6-B8D3-DA65B649D4F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7675" y="1568450"/>
            <a:ext cx="3956050"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568450"/>
            <a:ext cx="3957638"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DC86531-4FD7-49FA-AA56-5E4619EC778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675" y="1504950"/>
            <a:ext cx="3959225"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7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504950"/>
            <a:ext cx="3960813"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90B58E29-4484-4ED5-B65B-CDA54384CE4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07525AFE-DD1F-40BD-9F58-CC43A4911BB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9A6914FD-2BBF-4141-B0DD-7FF804BB687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3" y="268288"/>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459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479A59B-86C5-4CC1-86A5-B4CA1A3E19F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75" y="600075"/>
            <a:ext cx="5376863" cy="4033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55775" y="5260975"/>
            <a:ext cx="5376863" cy="788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E0D4606-E298-4A5B-9DA5-11064E6CD4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9" name="doc id"/>
          <p:cNvSpPr>
            <a:spLocks noGrp="1" noChangeArrowheads="1"/>
          </p:cNvSpPr>
          <p:nvPr>
            <p:ph type="ftr" sz="quarter" idx="3"/>
          </p:nvPr>
        </p:nvSpPr>
        <p:spPr bwMode="auto">
          <a:xfrm>
            <a:off x="8442325" y="36513"/>
            <a:ext cx="29527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895350">
              <a:defRPr sz="800">
                <a:solidFill>
                  <a:srgbClr val="000000"/>
                </a:solidFill>
              </a:defRPr>
            </a:lvl1pPr>
          </a:lstStyle>
          <a:p>
            <a:endParaRPr lang="en-US"/>
          </a:p>
        </p:txBody>
      </p:sp>
      <p:sp>
        <p:nvSpPr>
          <p:cNvPr id="1030" name="pg num"/>
          <p:cNvSpPr>
            <a:spLocks noGrp="1" noChangeArrowheads="1"/>
          </p:cNvSpPr>
          <p:nvPr>
            <p:ph type="sldNum" sz="quarter" idx="4"/>
          </p:nvPr>
        </p:nvSpPr>
        <p:spPr bwMode="auto">
          <a:xfrm>
            <a:off x="8551863" y="6511925"/>
            <a:ext cx="1857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895350">
              <a:defRPr sz="1200"/>
            </a:lvl1pPr>
          </a:lstStyle>
          <a:p>
            <a:fld id="{6BE993D7-4D14-4331-8FF2-3264BF5FC8F3}" type="slidenum">
              <a:rPr lang="en-US"/>
              <a:pPr/>
              <a:t>‹#›</a:t>
            </a:fld>
            <a:endParaRPr lang="en-US"/>
          </a:p>
        </p:txBody>
      </p:sp>
      <p:grpSp>
        <p:nvGrpSpPr>
          <p:cNvPr id="1066" name="McK Slide Elements"/>
          <p:cNvGrpSpPr>
            <a:grpSpLocks/>
          </p:cNvGrpSpPr>
          <p:nvPr/>
        </p:nvGrpSpPr>
        <p:grpSpPr bwMode="auto">
          <a:xfrm>
            <a:off x="119063" y="531813"/>
            <a:ext cx="8618537" cy="6162675"/>
            <a:chOff x="75" y="335"/>
            <a:chExt cx="5429" cy="3882"/>
          </a:xfrm>
        </p:grpSpPr>
        <p:sp>
          <p:nvSpPr>
            <p:cNvPr id="1032" name="McK Measure" hidden="1"/>
            <p:cNvSpPr txBox="1">
              <a:spLocks noChangeArrowheads="1"/>
            </p:cNvSpPr>
            <p:nvPr userDrawn="1"/>
          </p:nvSpPr>
          <p:spPr bwMode="auto">
            <a:xfrm>
              <a:off x="75" y="335"/>
              <a:ext cx="5429" cy="154"/>
            </a:xfrm>
            <a:prstGeom prst="rect">
              <a:avLst/>
            </a:prstGeom>
            <a:noFill/>
            <a:ln w="9525">
              <a:noFill/>
              <a:miter lim="800000"/>
              <a:headEnd/>
              <a:tailEnd/>
            </a:ln>
            <a:effectLst/>
          </p:spPr>
          <p:txBody>
            <a:bodyPr lIns="0" tIns="0" rIns="0" bIns="0">
              <a:spAutoFit/>
            </a:bodyPr>
            <a:lstStyle/>
            <a:p>
              <a:pPr defTabSz="895350"/>
              <a:r>
                <a:rPr lang="en-US"/>
                <a:t>Unit of measure</a:t>
              </a:r>
            </a:p>
          </p:txBody>
        </p:sp>
        <p:sp>
          <p:nvSpPr>
            <p:cNvPr id="1033" name="McK Footnote" hidden="1"/>
            <p:cNvSpPr txBox="1">
              <a:spLocks noChangeArrowheads="1"/>
            </p:cNvSpPr>
            <p:nvPr userDrawn="1"/>
          </p:nvSpPr>
          <p:spPr bwMode="auto">
            <a:xfrm>
              <a:off x="75" y="3964"/>
              <a:ext cx="5145" cy="253"/>
            </a:xfrm>
            <a:prstGeom prst="rect">
              <a:avLst/>
            </a:prstGeom>
            <a:noFill/>
            <a:ln w="9525">
              <a:noFill/>
              <a:miter lim="800000"/>
              <a:headEnd/>
              <a:tailEnd/>
            </a:ln>
            <a:effectLst/>
          </p:spPr>
          <p:txBody>
            <a:bodyPr lIns="0" tIns="0" rIns="0" bIns="0" anchor="b">
              <a:spAutoFit/>
            </a:bodyPr>
            <a:lstStyle/>
            <a:p>
              <a:pPr marL="563563" indent="-563563" defTabSz="895350">
                <a:tabLst>
                  <a:tab pos="517525" algn="r"/>
                </a:tabLst>
              </a:pPr>
              <a:r>
                <a:rPr lang="en-US" sz="1200">
                  <a:solidFill>
                    <a:srgbClr val="000000"/>
                  </a:solidFill>
                </a:rPr>
                <a:t>	*	Footnote</a:t>
              </a:r>
            </a:p>
            <a:p>
              <a:pPr marL="563563" indent="-563563" defTabSz="895350">
                <a:spcBef>
                  <a:spcPct val="20000"/>
                </a:spcBef>
                <a:tabLst>
                  <a:tab pos="517525" algn="r"/>
                </a:tabLst>
              </a:pPr>
              <a:r>
                <a:rPr lang="en-US" sz="1200">
                  <a:solidFill>
                    <a:srgbClr val="000000"/>
                  </a:solidFill>
                </a:rPr>
                <a:t>	Source:	Source</a:t>
              </a:r>
            </a:p>
          </p:txBody>
        </p:sp>
      </p:grpSp>
      <p:sp>
        <p:nvSpPr>
          <p:cNvPr id="1067" name="Rectangle 43"/>
          <p:cNvSpPr>
            <a:spLocks noGrp="1" noChangeArrowheads="1"/>
          </p:cNvSpPr>
          <p:nvPr>
            <p:ph type="body" idx="1"/>
          </p:nvPr>
        </p:nvSpPr>
        <p:spPr bwMode="auto">
          <a:xfrm>
            <a:off x="447675" y="1568450"/>
            <a:ext cx="8066088" cy="4435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895350" rtl="0" fontAlgn="base">
        <a:spcBef>
          <a:spcPct val="0"/>
        </a:spcBef>
        <a:spcAft>
          <a:spcPct val="0"/>
        </a:spcAft>
        <a:defRPr sz="1900" b="1">
          <a:solidFill>
            <a:schemeClr val="tx2"/>
          </a:solidFill>
          <a:latin typeface="+mj-lt"/>
          <a:ea typeface="+mj-ea"/>
          <a:cs typeface="+mj-cs"/>
        </a:defRPr>
      </a:lvl1pPr>
      <a:lvl2pPr algn="l" defTabSz="895350" rtl="0" fontAlgn="base">
        <a:spcBef>
          <a:spcPct val="0"/>
        </a:spcBef>
        <a:spcAft>
          <a:spcPct val="0"/>
        </a:spcAft>
        <a:defRPr sz="1900" b="1">
          <a:solidFill>
            <a:schemeClr val="tx2"/>
          </a:solidFill>
          <a:latin typeface="Arial" charset="0"/>
        </a:defRPr>
      </a:lvl2pPr>
      <a:lvl3pPr algn="l" defTabSz="895350" rtl="0" fontAlgn="base">
        <a:spcBef>
          <a:spcPct val="0"/>
        </a:spcBef>
        <a:spcAft>
          <a:spcPct val="0"/>
        </a:spcAft>
        <a:defRPr sz="1900" b="1">
          <a:solidFill>
            <a:schemeClr val="tx2"/>
          </a:solidFill>
          <a:latin typeface="Arial" charset="0"/>
        </a:defRPr>
      </a:lvl3pPr>
      <a:lvl4pPr algn="l" defTabSz="895350" rtl="0" fontAlgn="base">
        <a:spcBef>
          <a:spcPct val="0"/>
        </a:spcBef>
        <a:spcAft>
          <a:spcPct val="0"/>
        </a:spcAft>
        <a:defRPr sz="1900" b="1">
          <a:solidFill>
            <a:schemeClr val="tx2"/>
          </a:solidFill>
          <a:latin typeface="Arial" charset="0"/>
        </a:defRPr>
      </a:lvl4pPr>
      <a:lvl5pPr algn="l" defTabSz="895350" rtl="0" fontAlgn="base">
        <a:spcBef>
          <a:spcPct val="0"/>
        </a:spcBef>
        <a:spcAft>
          <a:spcPct val="0"/>
        </a:spcAft>
        <a:defRPr sz="1900" b="1">
          <a:solidFill>
            <a:schemeClr val="tx2"/>
          </a:solidFill>
          <a:latin typeface="Arial" charset="0"/>
        </a:defRPr>
      </a:lvl5pPr>
      <a:lvl6pPr marL="457200" algn="l" defTabSz="895350" rtl="0" fontAlgn="base">
        <a:spcBef>
          <a:spcPct val="0"/>
        </a:spcBef>
        <a:spcAft>
          <a:spcPct val="0"/>
        </a:spcAft>
        <a:defRPr sz="1900" b="1">
          <a:solidFill>
            <a:schemeClr val="tx2"/>
          </a:solidFill>
          <a:latin typeface="Arial" charset="0"/>
        </a:defRPr>
      </a:lvl6pPr>
      <a:lvl7pPr marL="914400" algn="l" defTabSz="895350" rtl="0" fontAlgn="base">
        <a:spcBef>
          <a:spcPct val="0"/>
        </a:spcBef>
        <a:spcAft>
          <a:spcPct val="0"/>
        </a:spcAft>
        <a:defRPr sz="1900" b="1">
          <a:solidFill>
            <a:schemeClr val="tx2"/>
          </a:solidFill>
          <a:latin typeface="Arial" charset="0"/>
        </a:defRPr>
      </a:lvl7pPr>
      <a:lvl8pPr marL="1371600" algn="l" defTabSz="895350" rtl="0" fontAlgn="base">
        <a:spcBef>
          <a:spcPct val="0"/>
        </a:spcBef>
        <a:spcAft>
          <a:spcPct val="0"/>
        </a:spcAft>
        <a:defRPr sz="1900" b="1">
          <a:solidFill>
            <a:schemeClr val="tx2"/>
          </a:solidFill>
          <a:latin typeface="Arial" charset="0"/>
        </a:defRPr>
      </a:lvl8pPr>
      <a:lvl9pPr marL="1828800" algn="l" defTabSz="895350" rtl="0" fontAlgn="base">
        <a:spcBef>
          <a:spcPct val="0"/>
        </a:spcBef>
        <a:spcAft>
          <a:spcPct val="0"/>
        </a:spcAft>
        <a:defRPr sz="1900" b="1">
          <a:solidFill>
            <a:schemeClr val="tx2"/>
          </a:solidFill>
          <a:latin typeface="Arial" charset="0"/>
        </a:defRPr>
      </a:lvl9pPr>
    </p:titleStyle>
    <p:body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defRPr>
      </a:lvl2pPr>
      <a:lvl3pPr marL="295275" indent="-149225" algn="l" defTabSz="895350" rtl="0" fontAlgn="base">
        <a:spcBef>
          <a:spcPct val="0"/>
        </a:spcBef>
        <a:spcAft>
          <a:spcPct val="0"/>
        </a:spcAft>
        <a:buChar char="–"/>
        <a:defRPr sz="1600">
          <a:solidFill>
            <a:schemeClr val="tx1"/>
          </a:solidFill>
          <a:latin typeface="+mn-lt"/>
        </a:defRPr>
      </a:lvl3pPr>
      <a:lvl4pPr marL="431800" indent="-134938" algn="l" defTabSz="895350" rtl="0" fontAlgn="base">
        <a:spcBef>
          <a:spcPct val="0"/>
        </a:spcBef>
        <a:spcAft>
          <a:spcPct val="0"/>
        </a:spcAft>
        <a:buSzPct val="89000"/>
        <a:buChar char="•"/>
        <a:defRPr sz="1600">
          <a:solidFill>
            <a:schemeClr val="tx1"/>
          </a:solidFill>
          <a:latin typeface="+mn-lt"/>
        </a:defRPr>
      </a:lvl4pPr>
      <a:lvl5pPr marL="582613" indent="-149225" algn="l" defTabSz="895350" rtl="0" fontAlgn="base">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76688DC1-37FB-4A9B-B7E0-34912581C38C}" type="slidenum">
              <a:rPr lang="en-US"/>
              <a:pPr/>
              <a:t>0</a:t>
            </a:fld>
            <a:endParaRPr lang="en-US"/>
          </a:p>
        </p:txBody>
      </p:sp>
      <p:sp>
        <p:nvSpPr>
          <p:cNvPr id="142339" name="Rectangle 3"/>
          <p:cNvSpPr>
            <a:spLocks noGrp="1" noChangeArrowheads="1"/>
          </p:cNvSpPr>
          <p:nvPr>
            <p:ph type="title"/>
          </p:nvPr>
        </p:nvSpPr>
        <p:spPr bwMode="auto">
          <a:xfrm>
            <a:off x="119063" y="230188"/>
            <a:ext cx="8618537" cy="50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The Middle East in 1914</a:t>
            </a:r>
            <a:endParaRPr lang="en-US" sz="2500" dirty="0"/>
          </a:p>
        </p:txBody>
      </p:sp>
      <p:pic>
        <p:nvPicPr>
          <p:cNvPr id="153603" name="Picture 3"/>
          <p:cNvPicPr>
            <a:picLocks noChangeAspect="1" noChangeArrowheads="1"/>
          </p:cNvPicPr>
          <p:nvPr/>
        </p:nvPicPr>
        <p:blipFill>
          <a:blip r:embed="rId3" cstate="print"/>
          <a:srcRect/>
          <a:stretch>
            <a:fillRect/>
          </a:stretch>
        </p:blipFill>
        <p:spPr bwMode="auto">
          <a:xfrm>
            <a:off x="2029760" y="726141"/>
            <a:ext cx="5155952" cy="57667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D848DCB0-760F-4944-8E96-50117E4BADA5}" type="slidenum">
              <a:rPr lang="en-US"/>
              <a:pPr/>
              <a:t>9</a:t>
            </a:fld>
            <a:endParaRPr lang="en-US"/>
          </a:p>
        </p:txBody>
      </p:sp>
      <p:sp>
        <p:nvSpPr>
          <p:cNvPr id="241666" name="Rectangle 2"/>
          <p:cNvSpPr>
            <a:spLocks noChangeArrowheads="1"/>
          </p:cNvSpPr>
          <p:nvPr/>
        </p:nvSpPr>
        <p:spPr bwMode="auto">
          <a:xfrm>
            <a:off x="431800" y="909638"/>
            <a:ext cx="8264525" cy="3911600"/>
          </a:xfrm>
          <a:prstGeom prst="rect">
            <a:avLst/>
          </a:prstGeom>
          <a:noFill/>
          <a:ln w="9525">
            <a:noFill/>
            <a:miter lim="800000"/>
            <a:headEnd/>
            <a:tailEnd/>
          </a:ln>
          <a:effectLst/>
        </p:spPr>
        <p:txBody>
          <a:bodyPr lIns="0" tIns="0" rIns="0" bIns="0">
            <a:spAutoFit/>
          </a:bodyPr>
          <a:lstStyle/>
          <a:p>
            <a:pPr marL="306388" lvl="1" indent="-304800" defTabSz="895350">
              <a:buSzPct val="120000"/>
              <a:buFontTx/>
              <a:buChar char="•"/>
            </a:pPr>
            <a:r>
              <a:rPr lang="en-US" b="1" dirty="0"/>
              <a:t>Algeria</a:t>
            </a:r>
          </a:p>
          <a:p>
            <a:pPr marL="450850" lvl="2" indent="-304800" defTabSz="895350">
              <a:buFontTx/>
              <a:buChar char="–"/>
            </a:pPr>
            <a:r>
              <a:rPr lang="en-US" dirty="0"/>
              <a:t>Divided between those </a:t>
            </a:r>
            <a:r>
              <a:rPr lang="en-US" dirty="0" smtClean="0"/>
              <a:t>French Algerians who </a:t>
            </a:r>
            <a:r>
              <a:rPr lang="en-US" dirty="0"/>
              <a:t>wanted greater integration into France, and those who rejected French control over Algeria</a:t>
            </a:r>
          </a:p>
          <a:p>
            <a:pPr marL="450850" lvl="2" indent="-304800" defTabSz="895350">
              <a:buFontTx/>
              <a:buChar char="–"/>
            </a:pPr>
            <a:r>
              <a:rPr lang="en-US" dirty="0"/>
              <a:t>French rejection of proposed measures giving a number of native Algerians the vote, created increasing nationalism and the Islamic </a:t>
            </a:r>
            <a:r>
              <a:rPr lang="en-US" dirty="0" err="1"/>
              <a:t>salafiyya</a:t>
            </a:r>
            <a:r>
              <a:rPr lang="en-US" dirty="0"/>
              <a:t> movement</a:t>
            </a:r>
          </a:p>
          <a:p>
            <a:pPr marL="450850" lvl="2" indent="-304800" defTabSz="895350">
              <a:buFontTx/>
              <a:buChar char="–"/>
            </a:pPr>
            <a:endParaRPr lang="en-US" dirty="0"/>
          </a:p>
          <a:p>
            <a:pPr marL="306388" lvl="1" indent="-304800" defTabSz="895350">
              <a:buSzPct val="120000"/>
              <a:buFontTx/>
              <a:buChar char="•"/>
            </a:pPr>
            <a:r>
              <a:rPr lang="en-US" b="1" dirty="0"/>
              <a:t>Tunisia</a:t>
            </a:r>
          </a:p>
          <a:p>
            <a:pPr marL="450850" lvl="2" indent="-304800" defTabSz="895350">
              <a:buFontTx/>
              <a:buChar char="–"/>
            </a:pPr>
            <a:r>
              <a:rPr lang="en-US" dirty="0"/>
              <a:t>Formation of the Neo-</a:t>
            </a:r>
            <a:r>
              <a:rPr lang="en-US" dirty="0" err="1"/>
              <a:t>Destour</a:t>
            </a:r>
            <a:r>
              <a:rPr lang="en-US" dirty="0"/>
              <a:t> (new Constitution) party which led mass protests against the French presence</a:t>
            </a:r>
          </a:p>
          <a:p>
            <a:pPr marL="450850" lvl="2" indent="-304800" defTabSz="895350">
              <a:buFontTx/>
              <a:buChar char="–"/>
            </a:pPr>
            <a:endParaRPr lang="en-US" dirty="0"/>
          </a:p>
          <a:p>
            <a:pPr marL="306388" lvl="1" indent="-304800" defTabSz="895350">
              <a:buSzPct val="120000"/>
              <a:buFontTx/>
              <a:buChar char="•"/>
            </a:pPr>
            <a:r>
              <a:rPr lang="en-US" b="1" dirty="0"/>
              <a:t>Morocco</a:t>
            </a:r>
          </a:p>
          <a:p>
            <a:pPr marL="450850" lvl="2" indent="-304800" defTabSz="895350">
              <a:buFontTx/>
              <a:buChar char="–"/>
            </a:pPr>
            <a:r>
              <a:rPr lang="en-US" dirty="0"/>
              <a:t>Tribal revolt against the French in the Rif mountains that lasted 14 years (1921-1935) led by Abdul </a:t>
            </a:r>
            <a:r>
              <a:rPr lang="en-US" dirty="0" err="1"/>
              <a:t>Krim</a:t>
            </a:r>
            <a:endParaRPr lang="en-US" dirty="0"/>
          </a:p>
          <a:p>
            <a:pPr marL="450850" lvl="2" indent="-304800" defTabSz="895350">
              <a:buFontTx/>
              <a:buChar char="–"/>
            </a:pPr>
            <a:r>
              <a:rPr lang="en-US" dirty="0"/>
              <a:t>Quiet until an independence movement started emerging in the 1940s</a:t>
            </a:r>
          </a:p>
          <a:p>
            <a:pPr marL="450850" lvl="2" indent="-304800" defTabSz="895350">
              <a:buFontTx/>
              <a:buChar char="–"/>
            </a:pPr>
            <a:endParaRPr lang="en-US" dirty="0"/>
          </a:p>
          <a:p>
            <a:pPr marL="450850" lvl="2" indent="-304800" defTabSz="895350">
              <a:buFontTx/>
              <a:buChar char="–"/>
            </a:pPr>
            <a:endParaRPr lang="en-US" dirty="0"/>
          </a:p>
        </p:txBody>
      </p:sp>
      <p:sp>
        <p:nvSpPr>
          <p:cNvPr id="241667" name="Rectangle 3"/>
          <p:cNvSpPr>
            <a:spLocks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French colonial possessions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C75F4C2C-60F6-433F-8C42-D09E8856935D}" type="slidenum">
              <a:rPr lang="en-US"/>
              <a:pPr/>
              <a:t>10</a:t>
            </a:fld>
            <a:endParaRPr lang="en-US"/>
          </a:p>
        </p:txBody>
      </p:sp>
      <p:sp>
        <p:nvSpPr>
          <p:cNvPr id="137218" name="Rectangle 2"/>
          <p:cNvSpPr>
            <a:spLocks noChangeArrowheads="1"/>
          </p:cNvSpPr>
          <p:nvPr/>
        </p:nvSpPr>
        <p:spPr bwMode="auto">
          <a:xfrm>
            <a:off x="431800" y="695325"/>
            <a:ext cx="8264525" cy="4645025"/>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Turkey</a:t>
            </a:r>
          </a:p>
          <a:p>
            <a:pPr marL="450850" lvl="2" indent="-304800" defTabSz="895350">
              <a:buFontTx/>
              <a:buChar char="–"/>
            </a:pPr>
            <a:r>
              <a:rPr lang="en-US" dirty="0"/>
              <a:t>Turkish “war for independence” based in Anatolia and led by </a:t>
            </a:r>
            <a:r>
              <a:rPr lang="en-US" dirty="0" smtClean="0"/>
              <a:t>Mustafa </a:t>
            </a:r>
            <a:r>
              <a:rPr lang="en-US" dirty="0" err="1" smtClean="0"/>
              <a:t>Kemal</a:t>
            </a:r>
            <a:r>
              <a:rPr lang="en-US" dirty="0" smtClean="0"/>
              <a:t> (Ataturk)</a:t>
            </a:r>
            <a:endParaRPr lang="en-US" dirty="0"/>
          </a:p>
          <a:p>
            <a:pPr marL="450850" lvl="2" indent="-304800" defTabSz="895350">
              <a:buFontTx/>
              <a:buChar char="–"/>
            </a:pPr>
            <a:r>
              <a:rPr lang="en-US" dirty="0"/>
              <a:t>Wrote the National Pact, that defined Turkish sovereignty over the Turkish majority</a:t>
            </a:r>
          </a:p>
          <a:p>
            <a:pPr marL="450850" lvl="2" indent="-304800" defTabSz="895350">
              <a:buFontTx/>
              <a:buChar char="–"/>
            </a:pPr>
            <a:r>
              <a:rPr lang="en-US" dirty="0"/>
              <a:t>Treaty of Lausanne (1923) </a:t>
            </a:r>
            <a:r>
              <a:rPr lang="en-US" dirty="0" smtClean="0"/>
              <a:t>ultimately gave </a:t>
            </a:r>
            <a:r>
              <a:rPr lang="en-US" dirty="0"/>
              <a:t>Turkey sovereignty</a:t>
            </a:r>
          </a:p>
          <a:p>
            <a:pPr marL="450850" lvl="2" indent="-304800" defTabSz="895350">
              <a:buFontTx/>
              <a:buChar char="–"/>
            </a:pPr>
            <a:r>
              <a:rPr lang="en-US" dirty="0"/>
              <a:t>Abolition of the Sultanate, and later the Caliphate</a:t>
            </a:r>
          </a:p>
          <a:p>
            <a:pPr marL="450850" lvl="2" indent="-304800" defTabSz="895350">
              <a:buFontTx/>
              <a:buChar char="–"/>
            </a:pPr>
            <a:r>
              <a:rPr lang="en-US" dirty="0"/>
              <a:t>Mass exchange of Greek and Turkish populations</a:t>
            </a:r>
          </a:p>
          <a:p>
            <a:pPr marL="450850" lvl="2" indent="-304800" defTabSz="895350">
              <a:buFontTx/>
              <a:buChar char="–"/>
            </a:pPr>
            <a:r>
              <a:rPr lang="en-US" dirty="0"/>
              <a:t>Ideology of </a:t>
            </a:r>
            <a:r>
              <a:rPr lang="en-US" dirty="0" err="1"/>
              <a:t>Kemalism</a:t>
            </a:r>
            <a:endParaRPr lang="en-US" dirty="0"/>
          </a:p>
          <a:p>
            <a:pPr marL="450850" lvl="2" indent="-304800" defTabSz="895350">
              <a:buFontTx/>
              <a:buChar char="–"/>
            </a:pPr>
            <a:r>
              <a:rPr lang="en-US" dirty="0"/>
              <a:t>Abolishment of </a:t>
            </a:r>
            <a:r>
              <a:rPr lang="en-US" dirty="0" err="1" smtClean="0"/>
              <a:t>shari’a</a:t>
            </a:r>
            <a:r>
              <a:rPr lang="en-US" dirty="0" smtClean="0"/>
              <a:t> </a:t>
            </a:r>
            <a:r>
              <a:rPr lang="en-US" dirty="0"/>
              <a:t>and replacement with the Swiss civil code</a:t>
            </a:r>
          </a:p>
          <a:p>
            <a:pPr marL="450850" lvl="2" indent="-304800" defTabSz="895350">
              <a:buFontTx/>
              <a:buChar char="–"/>
            </a:pPr>
            <a:r>
              <a:rPr lang="en-US" dirty="0"/>
              <a:t>Introduction of a new alphabet; free and compulsory elementary education</a:t>
            </a:r>
          </a:p>
          <a:p>
            <a:pPr marL="450850" lvl="2" indent="-304800" defTabSz="895350">
              <a:buFontTx/>
              <a:buChar char="–"/>
            </a:pPr>
            <a:endParaRPr lang="en-US" dirty="0"/>
          </a:p>
          <a:p>
            <a:pPr marL="306388" lvl="1" indent="-304800" defTabSz="895350">
              <a:buSzPct val="120000"/>
              <a:buFontTx/>
              <a:buChar char="•"/>
            </a:pPr>
            <a:r>
              <a:rPr lang="en-US" b="1" dirty="0"/>
              <a:t>Iran</a:t>
            </a:r>
          </a:p>
          <a:p>
            <a:pPr marL="450850" lvl="2" indent="-304800" defTabSz="895350">
              <a:buFontTx/>
              <a:buChar char="–"/>
            </a:pPr>
            <a:r>
              <a:rPr lang="en-US" dirty="0"/>
              <a:t>Strong British presence helped create anti-foreign nationalism</a:t>
            </a:r>
          </a:p>
          <a:p>
            <a:pPr marL="450850" lvl="2" indent="-304800" defTabSz="895350">
              <a:buFontTx/>
              <a:buChar char="–"/>
            </a:pPr>
            <a:r>
              <a:rPr lang="en-US" dirty="0"/>
              <a:t>A Colonel, Reza Khan, forced the Shah to abdicate and started the Pahlavi dynasty</a:t>
            </a:r>
          </a:p>
          <a:p>
            <a:pPr marL="450850" lvl="2" indent="-304800" defTabSz="895350">
              <a:buFontTx/>
              <a:buChar char="–"/>
            </a:pPr>
            <a:r>
              <a:rPr lang="en-US" dirty="0"/>
              <a:t>Built the military up </a:t>
            </a:r>
            <a:r>
              <a:rPr lang="en-US" dirty="0" smtClean="0"/>
              <a:t>and </a:t>
            </a:r>
            <a:r>
              <a:rPr lang="en-US" dirty="0"/>
              <a:t>expanded state bureaucracy; controlled the tribes</a:t>
            </a:r>
          </a:p>
          <a:p>
            <a:pPr marL="450850" lvl="2" indent="-304800" defTabSz="895350">
              <a:buFontTx/>
              <a:buChar char="–"/>
            </a:pPr>
            <a:r>
              <a:rPr lang="en-US" dirty="0"/>
              <a:t>Secularization program; incorporation of the French civil code (1928)</a:t>
            </a:r>
          </a:p>
          <a:p>
            <a:pPr marL="450850" lvl="2" indent="-304800" defTabSz="895350">
              <a:buFontTx/>
              <a:buChar char="–"/>
            </a:pPr>
            <a:r>
              <a:rPr lang="en-US" dirty="0"/>
              <a:t>Dress and hat legislation; banned the veil</a:t>
            </a:r>
          </a:p>
          <a:p>
            <a:pPr marL="450850" lvl="2" indent="-304800" defTabSz="895350">
              <a:buFontTx/>
              <a:buChar char="–"/>
            </a:pPr>
            <a:r>
              <a:rPr lang="en-US" dirty="0"/>
              <a:t>Programs of state industrialization</a:t>
            </a:r>
          </a:p>
          <a:p>
            <a:pPr marL="450850" lvl="2" indent="-304800" defTabSz="895350">
              <a:buFontTx/>
              <a:buChar char="–"/>
            </a:pPr>
            <a:r>
              <a:rPr lang="en-US" dirty="0"/>
              <a:t>Couldn’t control British oil interests</a:t>
            </a:r>
          </a:p>
        </p:txBody>
      </p:sp>
      <p:sp>
        <p:nvSpPr>
          <p:cNvPr id="13721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Reform in Turkey and Iran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C0F672D5-1115-4021-AA1E-0A1682C2901C}" type="slidenum">
              <a:rPr lang="en-US"/>
              <a:pPr/>
              <a:t>11</a:t>
            </a:fld>
            <a:endParaRPr lang="en-US"/>
          </a:p>
        </p:txBody>
      </p:sp>
      <p:sp>
        <p:nvSpPr>
          <p:cNvPr id="233474" name="Rectangle 2"/>
          <p:cNvSpPr>
            <a:spLocks noChangeArrowheads="1"/>
          </p:cNvSpPr>
          <p:nvPr/>
        </p:nvSpPr>
        <p:spPr bwMode="auto">
          <a:xfrm>
            <a:off x="391459" y="977713"/>
            <a:ext cx="8264525" cy="244475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Saudi Arabia</a:t>
            </a:r>
          </a:p>
          <a:p>
            <a:pPr marL="450850" lvl="2" indent="-304800" defTabSz="895350">
              <a:buFontTx/>
              <a:buChar char="–"/>
            </a:pPr>
            <a:r>
              <a:rPr lang="en-US" dirty="0"/>
              <a:t>Sharif </a:t>
            </a:r>
            <a:r>
              <a:rPr lang="en-US" dirty="0" err="1"/>
              <a:t>Husayn</a:t>
            </a:r>
            <a:r>
              <a:rPr lang="en-US" dirty="0"/>
              <a:t> lost out at the end of WWI </a:t>
            </a:r>
          </a:p>
          <a:p>
            <a:pPr marL="450850" lvl="2" indent="-304800" defTabSz="895350">
              <a:buFontTx/>
              <a:buChar char="–"/>
            </a:pPr>
            <a:r>
              <a:rPr lang="en-US" dirty="0" err="1"/>
              <a:t>Ibn</a:t>
            </a:r>
            <a:r>
              <a:rPr lang="en-US" dirty="0"/>
              <a:t> Saud emerged to unify Arabia as a tribal chief</a:t>
            </a:r>
          </a:p>
          <a:p>
            <a:pPr marL="450850" lvl="2" indent="-304800" defTabSz="895350">
              <a:buFontTx/>
              <a:buChar char="–"/>
            </a:pPr>
            <a:r>
              <a:rPr lang="en-US" dirty="0" err="1"/>
              <a:t>Ibn</a:t>
            </a:r>
            <a:r>
              <a:rPr lang="en-US" dirty="0"/>
              <a:t> Saud created an alliance with </a:t>
            </a:r>
            <a:r>
              <a:rPr lang="en-US" dirty="0" err="1"/>
              <a:t>Wahhabi</a:t>
            </a:r>
            <a:r>
              <a:rPr lang="en-US" dirty="0"/>
              <a:t> religious leaders and conquered Mecca in 1924, driving Sharif </a:t>
            </a:r>
            <a:r>
              <a:rPr lang="en-US" dirty="0" err="1"/>
              <a:t>Husayn</a:t>
            </a:r>
            <a:r>
              <a:rPr lang="en-US" dirty="0"/>
              <a:t> into exile</a:t>
            </a:r>
          </a:p>
          <a:p>
            <a:pPr marL="450850" lvl="2" indent="-304800" defTabSz="895350">
              <a:buFontTx/>
              <a:buChar char="–"/>
            </a:pPr>
            <a:r>
              <a:rPr lang="en-US" dirty="0"/>
              <a:t>Britain established treaties with </a:t>
            </a:r>
            <a:r>
              <a:rPr lang="en-US" dirty="0" err="1"/>
              <a:t>Ibn</a:t>
            </a:r>
            <a:r>
              <a:rPr lang="en-US" dirty="0"/>
              <a:t> Saud, became a recognized state in 1932</a:t>
            </a:r>
          </a:p>
          <a:p>
            <a:pPr marL="450850" lvl="2" indent="-304800" defTabSz="895350">
              <a:buFontTx/>
              <a:buChar char="–"/>
            </a:pPr>
            <a:r>
              <a:rPr lang="en-US" dirty="0" err="1" smtClean="0"/>
              <a:t>Ibn</a:t>
            </a:r>
            <a:r>
              <a:rPr lang="en-US" dirty="0" smtClean="0"/>
              <a:t> Saud</a:t>
            </a:r>
            <a:r>
              <a:rPr lang="en-US" dirty="0" smtClean="0"/>
              <a:t> </a:t>
            </a:r>
            <a:r>
              <a:rPr lang="en-US" dirty="0"/>
              <a:t>had 41 sons</a:t>
            </a:r>
            <a:r>
              <a:rPr lang="en-US" dirty="0" smtClean="0"/>
              <a:t>, making </a:t>
            </a:r>
            <a:r>
              <a:rPr lang="en-US" dirty="0"/>
              <a:t>it </a:t>
            </a:r>
            <a:r>
              <a:rPr lang="en-US" dirty="0" smtClean="0"/>
              <a:t>possible so </a:t>
            </a:r>
            <a:r>
              <a:rPr lang="en-US" dirty="0"/>
              <a:t>he could staff his government with family</a:t>
            </a:r>
          </a:p>
          <a:p>
            <a:pPr marL="450850" lvl="2" indent="-304800" defTabSz="895350">
              <a:buFontTx/>
              <a:buChar char="–"/>
            </a:pPr>
            <a:r>
              <a:rPr lang="en-US" dirty="0"/>
              <a:t>Was a poor desert kingdom until oil was discovered in 1938</a:t>
            </a:r>
          </a:p>
          <a:p>
            <a:pPr marL="450850" lvl="2" indent="-304800" defTabSz="895350">
              <a:buFontTx/>
              <a:buChar char="–"/>
            </a:pPr>
            <a:r>
              <a:rPr lang="en-US" dirty="0"/>
              <a:t>Built a legal system on the </a:t>
            </a:r>
            <a:r>
              <a:rPr lang="en-US" dirty="0" err="1"/>
              <a:t>shari’a</a:t>
            </a:r>
            <a:r>
              <a:rPr lang="en-US" dirty="0"/>
              <a:t>; distinctively independent from Europeans</a:t>
            </a:r>
          </a:p>
        </p:txBody>
      </p:sp>
      <p:sp>
        <p:nvSpPr>
          <p:cNvPr id="233475"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State-building in Saudi Arabia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76688DC1-37FB-4A9B-B7E0-34912581C38C}" type="slidenum">
              <a:rPr lang="en-US"/>
              <a:pPr/>
              <a:t>12</a:t>
            </a:fld>
            <a:endParaRPr lang="en-US"/>
          </a:p>
        </p:txBody>
      </p:sp>
      <p:sp>
        <p:nvSpPr>
          <p:cNvPr id="142339" name="Rectangle 3"/>
          <p:cNvSpPr>
            <a:spLocks noGrp="1" noChangeArrowheads="1"/>
          </p:cNvSpPr>
          <p:nvPr>
            <p:ph type="title"/>
          </p:nvPr>
        </p:nvSpPr>
        <p:spPr bwMode="auto">
          <a:xfrm>
            <a:off x="119063" y="230188"/>
            <a:ext cx="8618537" cy="50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The Middle East and North Africa in 1930</a:t>
            </a:r>
            <a:endParaRPr lang="en-US" sz="2500" dirty="0"/>
          </a:p>
        </p:txBody>
      </p:sp>
      <p:pic>
        <p:nvPicPr>
          <p:cNvPr id="159746" name="Picture 2"/>
          <p:cNvPicPr>
            <a:picLocks noChangeAspect="1" noChangeArrowheads="1"/>
          </p:cNvPicPr>
          <p:nvPr/>
        </p:nvPicPr>
        <p:blipFill>
          <a:blip r:embed="rId3" cstate="print"/>
          <a:srcRect r="7781" b="19533"/>
          <a:stretch>
            <a:fillRect/>
          </a:stretch>
        </p:blipFill>
        <p:spPr bwMode="auto">
          <a:xfrm>
            <a:off x="595940" y="968187"/>
            <a:ext cx="7738056" cy="52174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52D5066E-5D42-4B24-9FA6-9010261AA3C6}" type="slidenum">
              <a:rPr lang="en-US"/>
              <a:pPr/>
              <a:t>13</a:t>
            </a:fld>
            <a:endParaRPr lang="en-US"/>
          </a:p>
        </p:txBody>
      </p:sp>
      <p:sp>
        <p:nvSpPr>
          <p:cNvPr id="200706" name="Rectangle 2"/>
          <p:cNvSpPr>
            <a:spLocks noChangeArrowheads="1"/>
          </p:cNvSpPr>
          <p:nvPr/>
        </p:nvSpPr>
        <p:spPr bwMode="auto">
          <a:xfrm>
            <a:off x="1392238" y="942975"/>
            <a:ext cx="2232025" cy="5378450"/>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dirty="0" err="1"/>
              <a:t>Bazaaris</a:t>
            </a:r>
            <a:endParaRPr lang="en-US" dirty="0"/>
          </a:p>
          <a:p>
            <a:pPr marL="304800" indent="-304800" defTabSz="895350">
              <a:buSzPct val="120000"/>
            </a:pPr>
            <a:endParaRPr lang="en-US" dirty="0"/>
          </a:p>
          <a:p>
            <a:pPr marL="304800" indent="-304800" defTabSz="895350">
              <a:buSzPct val="120000"/>
            </a:pPr>
            <a:r>
              <a:rPr lang="en-US" dirty="0" err="1"/>
              <a:t>Majlis</a:t>
            </a:r>
            <a:endParaRPr lang="en-US" dirty="0"/>
          </a:p>
          <a:p>
            <a:pPr marL="304800" indent="-304800" defTabSz="895350">
              <a:buSzPct val="120000"/>
            </a:pPr>
            <a:endParaRPr lang="en-US" dirty="0"/>
          </a:p>
          <a:p>
            <a:pPr marL="304800" indent="-304800" defTabSz="895350">
              <a:buSzPct val="120000"/>
            </a:pPr>
            <a:r>
              <a:rPr lang="en-US" dirty="0"/>
              <a:t>Sharif </a:t>
            </a:r>
            <a:r>
              <a:rPr lang="en-US" dirty="0" err="1"/>
              <a:t>Husayn</a:t>
            </a:r>
            <a:endParaRPr lang="en-US" dirty="0"/>
          </a:p>
          <a:p>
            <a:pPr marL="304800" indent="-304800" defTabSz="895350">
              <a:buSzPct val="120000"/>
            </a:pPr>
            <a:endParaRPr lang="en-US" dirty="0"/>
          </a:p>
          <a:p>
            <a:pPr marL="304800" indent="-304800" defTabSz="895350">
              <a:buSzPct val="120000"/>
            </a:pPr>
            <a:r>
              <a:rPr lang="en-US" dirty="0"/>
              <a:t>Sykes-Picot agreement</a:t>
            </a:r>
          </a:p>
          <a:p>
            <a:pPr marL="304800" indent="-304800" defTabSz="895350">
              <a:buSzPct val="120000"/>
            </a:pPr>
            <a:endParaRPr lang="en-US" dirty="0"/>
          </a:p>
          <a:p>
            <a:pPr marL="304800" indent="-304800" defTabSz="895350">
              <a:buSzPct val="120000"/>
            </a:pPr>
            <a:r>
              <a:rPr lang="en-US" dirty="0"/>
              <a:t>Balfour declaration</a:t>
            </a:r>
          </a:p>
          <a:p>
            <a:pPr marL="304800" indent="-304800" defTabSz="895350">
              <a:buSzPct val="120000"/>
            </a:pPr>
            <a:endParaRPr lang="en-US" dirty="0"/>
          </a:p>
          <a:p>
            <a:pPr marL="304800" indent="-304800" defTabSz="895350">
              <a:buSzPct val="120000"/>
            </a:pPr>
            <a:r>
              <a:rPr lang="en-US" dirty="0"/>
              <a:t>Treaty of Sevres</a:t>
            </a:r>
          </a:p>
          <a:p>
            <a:pPr marL="304800" indent="-304800" defTabSz="895350">
              <a:buSzPct val="120000"/>
            </a:pPr>
            <a:endParaRPr lang="en-US" dirty="0"/>
          </a:p>
          <a:p>
            <a:pPr marL="304800" indent="-304800" defTabSz="895350">
              <a:buSzPct val="120000"/>
            </a:pPr>
            <a:r>
              <a:rPr lang="en-US" dirty="0"/>
              <a:t>Mandate</a:t>
            </a:r>
          </a:p>
          <a:p>
            <a:pPr marL="304800" indent="-304800" defTabSz="895350">
              <a:buSzPct val="120000"/>
            </a:pPr>
            <a:endParaRPr lang="en-US" dirty="0"/>
          </a:p>
          <a:p>
            <a:pPr marL="304800" indent="-304800" defTabSz="895350">
              <a:buSzPct val="120000"/>
            </a:pPr>
            <a:r>
              <a:rPr lang="en-US" dirty="0"/>
              <a:t>Amir Faisal</a:t>
            </a:r>
          </a:p>
          <a:p>
            <a:pPr marL="304800" indent="-304800" defTabSz="895350">
              <a:buSzPct val="120000"/>
            </a:pPr>
            <a:endParaRPr lang="en-US" dirty="0"/>
          </a:p>
          <a:p>
            <a:pPr marL="304800" indent="-304800" defTabSz="895350">
              <a:buSzPct val="120000"/>
            </a:pPr>
            <a:r>
              <a:rPr lang="en-US" dirty="0"/>
              <a:t>Amir Abdullah</a:t>
            </a:r>
          </a:p>
          <a:p>
            <a:pPr marL="304800" indent="-304800" defTabSz="895350">
              <a:buSzPct val="120000"/>
            </a:pPr>
            <a:endParaRPr lang="en-US" dirty="0"/>
          </a:p>
          <a:p>
            <a:pPr marL="304800" indent="-304800" defTabSz="895350">
              <a:buSzPct val="120000"/>
            </a:pPr>
            <a:r>
              <a:rPr lang="en-US" dirty="0"/>
              <a:t>Mustapha </a:t>
            </a:r>
            <a:r>
              <a:rPr lang="en-US" dirty="0" err="1"/>
              <a:t>Kemal</a:t>
            </a:r>
            <a:r>
              <a:rPr lang="en-US" dirty="0"/>
              <a:t> Ataturk</a:t>
            </a:r>
          </a:p>
          <a:p>
            <a:pPr marL="304800" indent="-304800" defTabSz="895350">
              <a:buSzPct val="120000"/>
            </a:pPr>
            <a:endParaRPr lang="en-US" dirty="0"/>
          </a:p>
          <a:p>
            <a:pPr marL="304800" indent="-304800" defTabSz="895350">
              <a:buSzPct val="120000"/>
            </a:pPr>
            <a:r>
              <a:rPr lang="en-US" dirty="0" err="1"/>
              <a:t>Kemalism</a:t>
            </a:r>
            <a:endParaRPr lang="en-US" dirty="0"/>
          </a:p>
          <a:p>
            <a:pPr marL="304800" indent="-304800" defTabSz="895350">
              <a:buSzPct val="120000"/>
            </a:pPr>
            <a:endParaRPr lang="en-US" dirty="0"/>
          </a:p>
        </p:txBody>
      </p:sp>
      <p:sp>
        <p:nvSpPr>
          <p:cNvPr id="200707" name="Rectangle 3"/>
          <p:cNvSpPr>
            <a:spLocks noGrp="1" noChangeArrowheads="1"/>
          </p:cNvSpPr>
          <p:nvPr>
            <p:ph type="title"/>
          </p:nvPr>
        </p:nvSpPr>
        <p:spPr bwMode="auto">
          <a:xfrm>
            <a:off x="119063" y="230188"/>
            <a:ext cx="8618537" cy="50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a:t>Key lecture terms—September </a:t>
            </a:r>
            <a:r>
              <a:rPr lang="en-US" sz="2500" dirty="0" smtClean="0"/>
              <a:t>26</a:t>
            </a:r>
            <a:endParaRPr lang="en-US" sz="2500" dirty="0"/>
          </a:p>
        </p:txBody>
      </p:sp>
      <p:sp>
        <p:nvSpPr>
          <p:cNvPr id="200708" name="Rectangle 4"/>
          <p:cNvSpPr>
            <a:spLocks noChangeArrowheads="1"/>
          </p:cNvSpPr>
          <p:nvPr/>
        </p:nvSpPr>
        <p:spPr bwMode="auto">
          <a:xfrm>
            <a:off x="4748213" y="942975"/>
            <a:ext cx="3368675" cy="6111875"/>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dirty="0"/>
              <a:t>Republican People’s Party (RPP)</a:t>
            </a:r>
          </a:p>
          <a:p>
            <a:pPr marL="304800" indent="-304800" defTabSz="895350">
              <a:buSzPct val="120000"/>
            </a:pPr>
            <a:endParaRPr lang="en-US" dirty="0"/>
          </a:p>
          <a:p>
            <a:pPr marL="304800" indent="-304800" defTabSz="895350">
              <a:buSzPct val="120000"/>
            </a:pPr>
            <a:r>
              <a:rPr lang="en-US" dirty="0"/>
              <a:t>Reza Khan</a:t>
            </a:r>
          </a:p>
          <a:p>
            <a:pPr marL="304800" indent="-304800" defTabSz="895350">
              <a:buSzPct val="120000"/>
            </a:pPr>
            <a:endParaRPr lang="en-US" dirty="0"/>
          </a:p>
          <a:p>
            <a:pPr marL="304800" indent="-304800" defTabSz="895350">
              <a:buSzPct val="120000"/>
            </a:pPr>
            <a:r>
              <a:rPr lang="en-US" dirty="0" err="1"/>
              <a:t>Wafd</a:t>
            </a:r>
            <a:endParaRPr lang="en-US" dirty="0"/>
          </a:p>
          <a:p>
            <a:pPr marL="304800" indent="-304800" defTabSz="895350">
              <a:buSzPct val="120000"/>
            </a:pPr>
            <a:endParaRPr lang="en-US" dirty="0"/>
          </a:p>
          <a:p>
            <a:pPr marL="304800" indent="-304800" defTabSz="895350">
              <a:buSzPct val="120000"/>
            </a:pPr>
            <a:r>
              <a:rPr lang="en-US" dirty="0"/>
              <a:t>Muslim Brotherhood</a:t>
            </a:r>
          </a:p>
          <a:p>
            <a:pPr marL="304800" indent="-304800" defTabSz="895350">
              <a:buSzPct val="120000"/>
            </a:pPr>
            <a:endParaRPr lang="en-US" dirty="0"/>
          </a:p>
          <a:p>
            <a:pPr marL="304800" indent="-304800" defTabSz="895350">
              <a:buSzPct val="120000"/>
            </a:pPr>
            <a:r>
              <a:rPr lang="en-US" dirty="0"/>
              <a:t>Arab League</a:t>
            </a:r>
          </a:p>
          <a:p>
            <a:pPr marL="304800" indent="-304800" defTabSz="895350">
              <a:buSzPct val="120000"/>
            </a:pPr>
            <a:endParaRPr lang="en-US" dirty="0"/>
          </a:p>
          <a:p>
            <a:pPr marL="304800" indent="-304800" defTabSz="895350">
              <a:buSzPct val="120000"/>
            </a:pPr>
            <a:r>
              <a:rPr lang="en-US" dirty="0" err="1"/>
              <a:t>Ibn</a:t>
            </a:r>
            <a:r>
              <a:rPr lang="en-US" dirty="0"/>
              <a:t> Saud</a:t>
            </a:r>
          </a:p>
          <a:p>
            <a:pPr marL="304800" indent="-304800" defTabSz="895350">
              <a:buSzPct val="120000"/>
            </a:pPr>
            <a:endParaRPr lang="en-US" dirty="0"/>
          </a:p>
          <a:p>
            <a:pPr marL="304800" indent="-304800" defTabSz="895350">
              <a:buSzPct val="120000"/>
            </a:pPr>
            <a:r>
              <a:rPr lang="en-US" dirty="0"/>
              <a:t>Zionism</a:t>
            </a:r>
          </a:p>
          <a:p>
            <a:pPr marL="304800" indent="-304800" defTabSz="895350">
              <a:buSzPct val="120000"/>
            </a:pPr>
            <a:endParaRPr lang="en-US" dirty="0"/>
          </a:p>
          <a:p>
            <a:pPr marL="304800" indent="-304800" defTabSz="895350">
              <a:buSzPct val="120000"/>
            </a:pPr>
            <a:r>
              <a:rPr lang="en-US" dirty="0" err="1"/>
              <a:t>Aliyah</a:t>
            </a:r>
            <a:endParaRPr lang="en-US" dirty="0"/>
          </a:p>
          <a:p>
            <a:pPr marL="304800" indent="-304800" defTabSz="895350">
              <a:buSzPct val="120000"/>
            </a:pPr>
            <a:endParaRPr lang="en-US" dirty="0"/>
          </a:p>
          <a:p>
            <a:pPr marL="304800" indent="-304800" defTabSz="895350">
              <a:buSzPct val="120000"/>
            </a:pPr>
            <a:r>
              <a:rPr lang="en-US" dirty="0"/>
              <a:t>Peel Commission </a:t>
            </a:r>
          </a:p>
          <a:p>
            <a:pPr marL="304800" indent="-304800" defTabSz="895350">
              <a:buSzPct val="120000"/>
            </a:pPr>
            <a:endParaRPr lang="en-US" dirty="0"/>
          </a:p>
          <a:p>
            <a:pPr marL="304800" indent="-304800" defTabSz="895350">
              <a:buSzPct val="120000"/>
            </a:pPr>
            <a:r>
              <a:rPr lang="en-US" dirty="0"/>
              <a:t>David Ben </a:t>
            </a:r>
            <a:r>
              <a:rPr lang="en-US" dirty="0" err="1"/>
              <a:t>Gurion</a:t>
            </a:r>
            <a:endParaRPr lang="en-US" dirty="0"/>
          </a:p>
          <a:p>
            <a:pPr marL="304800" indent="-304800" defTabSz="895350">
              <a:buSzPct val="120000"/>
            </a:pPr>
            <a:endParaRPr lang="en-US" dirty="0"/>
          </a:p>
          <a:p>
            <a:pPr marL="304800" indent="-304800" defTabSz="895350">
              <a:buSzPct val="120000"/>
            </a:pPr>
            <a:r>
              <a:rPr lang="en-US" dirty="0" err="1"/>
              <a:t>Maronite</a:t>
            </a:r>
            <a:endParaRPr lang="en-US" dirty="0"/>
          </a:p>
          <a:p>
            <a:pPr marL="304800" indent="-304800" defTabSz="895350">
              <a:buSzPct val="120000"/>
            </a:pPr>
            <a:endParaRPr lang="en-US" dirty="0"/>
          </a:p>
          <a:p>
            <a:pPr marL="304800" indent="-304800" defTabSz="895350">
              <a:buSzPct val="120000"/>
            </a:pPr>
            <a:endParaRPr lang="en-US" dirty="0"/>
          </a:p>
          <a:p>
            <a:pPr marL="304800" indent="-304800" defTabSz="895350">
              <a:buSzPct val="120000"/>
            </a:pPr>
            <a:endParaRPr lang="en-US" dirty="0"/>
          </a:p>
          <a:p>
            <a:pPr marL="304800" indent="-304800" defTabSz="895350">
              <a:buSzPct val="120000"/>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0B877429-E1D5-4903-A819-DB86DFC61D49}" type="slidenum">
              <a:rPr lang="en-US"/>
              <a:pPr/>
              <a:t>14</a:t>
            </a:fld>
            <a:endParaRPr lang="en-US"/>
          </a:p>
        </p:txBody>
      </p:sp>
      <p:sp>
        <p:nvSpPr>
          <p:cNvPr id="303106" name="Rectangle 2"/>
          <p:cNvSpPr>
            <a:spLocks noChangeArrowheads="1"/>
          </p:cNvSpPr>
          <p:nvPr/>
        </p:nvSpPr>
        <p:spPr bwMode="auto">
          <a:xfrm>
            <a:off x="1392238" y="728663"/>
            <a:ext cx="3062287" cy="5663089"/>
          </a:xfrm>
          <a:prstGeom prst="rect">
            <a:avLst/>
          </a:prstGeom>
          <a:noFill/>
          <a:ln w="9525">
            <a:noFill/>
            <a:miter lim="800000"/>
            <a:headEnd/>
            <a:tailEnd/>
          </a:ln>
          <a:effectLst/>
        </p:spPr>
        <p:txBody>
          <a:bodyPr lIns="0" tIns="0" rIns="0" bIns="0">
            <a:spAutoFit/>
          </a:bodyPr>
          <a:lstStyle/>
          <a:p>
            <a:pPr marL="304800" indent="-304800" defTabSz="895350">
              <a:buSzPct val="120000"/>
            </a:pPr>
            <a:endParaRPr lang="en-US" dirty="0"/>
          </a:p>
          <a:p>
            <a:pPr marL="304800" indent="-304800" defTabSz="895350">
              <a:buSzPct val="120000"/>
            </a:pPr>
            <a:r>
              <a:rPr lang="en-US" dirty="0"/>
              <a:t>Confessional system (Lebanon)</a:t>
            </a:r>
          </a:p>
          <a:p>
            <a:pPr marL="304800" indent="-304800" defTabSz="895350">
              <a:buSzPct val="120000"/>
            </a:pPr>
            <a:endParaRPr lang="en-US" dirty="0"/>
          </a:p>
          <a:p>
            <a:pPr marL="304800" indent="-304800" defTabSz="895350">
              <a:buSzPct val="120000"/>
            </a:pPr>
            <a:r>
              <a:rPr lang="en-US" dirty="0" err="1"/>
              <a:t>Setif</a:t>
            </a:r>
            <a:r>
              <a:rPr lang="en-US" dirty="0"/>
              <a:t> Massacre (1945)</a:t>
            </a:r>
          </a:p>
          <a:p>
            <a:pPr marL="304800" indent="-304800" defTabSz="895350">
              <a:buSzPct val="120000"/>
            </a:pPr>
            <a:endParaRPr lang="en-US" dirty="0"/>
          </a:p>
          <a:p>
            <a:pPr marL="304800" indent="-304800" defTabSz="895350">
              <a:buSzPct val="120000"/>
            </a:pPr>
            <a:r>
              <a:rPr lang="en-US" dirty="0"/>
              <a:t>War of 1948</a:t>
            </a:r>
          </a:p>
          <a:p>
            <a:pPr marL="304800" indent="-304800" defTabSz="895350">
              <a:buSzPct val="120000"/>
            </a:pPr>
            <a:endParaRPr lang="en-US" dirty="0"/>
          </a:p>
          <a:p>
            <a:pPr marL="304800" indent="-304800" defTabSz="895350">
              <a:buSzPct val="120000"/>
            </a:pPr>
            <a:r>
              <a:rPr lang="en-US" dirty="0" err="1"/>
              <a:t>Gamal</a:t>
            </a:r>
            <a:r>
              <a:rPr lang="en-US" dirty="0"/>
              <a:t> </a:t>
            </a:r>
            <a:r>
              <a:rPr lang="en-US" dirty="0" err="1"/>
              <a:t>Abd</a:t>
            </a:r>
            <a:r>
              <a:rPr lang="en-US" dirty="0"/>
              <a:t> al-Nasser </a:t>
            </a:r>
          </a:p>
          <a:p>
            <a:pPr marL="304800" indent="-304800" defTabSz="895350">
              <a:buSzPct val="120000"/>
            </a:pPr>
            <a:endParaRPr lang="en-US" dirty="0"/>
          </a:p>
          <a:p>
            <a:pPr marL="304800" indent="-304800" defTabSz="895350">
              <a:buSzPct val="120000"/>
            </a:pPr>
            <a:r>
              <a:rPr lang="en-US" dirty="0"/>
              <a:t>Suez Crisis</a:t>
            </a:r>
          </a:p>
          <a:p>
            <a:pPr marL="304800" indent="-304800" defTabSz="895350">
              <a:buSzPct val="120000"/>
            </a:pPr>
            <a:endParaRPr lang="en-US" dirty="0"/>
          </a:p>
          <a:p>
            <a:pPr marL="304800" indent="-304800" defTabSz="895350">
              <a:buSzPct val="120000"/>
            </a:pPr>
            <a:r>
              <a:rPr lang="en-US" dirty="0"/>
              <a:t>Ba’ath Party</a:t>
            </a:r>
          </a:p>
          <a:p>
            <a:pPr marL="304800" indent="-304800" defTabSz="895350">
              <a:buSzPct val="120000"/>
            </a:pPr>
            <a:endParaRPr lang="en-US" dirty="0"/>
          </a:p>
          <a:p>
            <a:pPr marL="304800" indent="-304800" defTabSz="895350">
              <a:buSzPct val="120000"/>
            </a:pPr>
            <a:r>
              <a:rPr lang="en-US" dirty="0"/>
              <a:t>United Arab Republic</a:t>
            </a:r>
          </a:p>
          <a:p>
            <a:pPr marL="304800" indent="-304800" defTabSz="895350">
              <a:buSzPct val="120000"/>
            </a:pPr>
            <a:endParaRPr lang="en-US" dirty="0"/>
          </a:p>
          <a:p>
            <a:pPr marL="304800" indent="-304800" defTabSz="895350">
              <a:buSzPct val="120000"/>
            </a:pPr>
            <a:r>
              <a:rPr lang="en-US" dirty="0"/>
              <a:t>Hafez al-Assad</a:t>
            </a:r>
          </a:p>
          <a:p>
            <a:pPr marL="304800" indent="-304800" defTabSz="895350">
              <a:buSzPct val="120000"/>
            </a:pPr>
            <a:endParaRPr lang="en-US" dirty="0"/>
          </a:p>
          <a:p>
            <a:pPr marL="304800" indent="-304800" defTabSz="895350">
              <a:buSzPct val="120000"/>
            </a:pPr>
            <a:r>
              <a:rPr lang="en-US" dirty="0"/>
              <a:t>Saddam </a:t>
            </a:r>
            <a:r>
              <a:rPr lang="en-US" dirty="0" smtClean="0"/>
              <a:t>Hussein</a:t>
            </a:r>
          </a:p>
          <a:p>
            <a:pPr marL="304800" indent="-304800" defTabSz="895350">
              <a:buSzPct val="120000"/>
            </a:pPr>
            <a:endParaRPr lang="en-US" dirty="0" smtClean="0"/>
          </a:p>
          <a:p>
            <a:pPr marL="304800" indent="-304800" defTabSz="895350">
              <a:buSzPct val="120000"/>
            </a:pPr>
            <a:r>
              <a:rPr lang="en-US" dirty="0" smtClean="0"/>
              <a:t>National Liberation Front (FLN)</a:t>
            </a:r>
          </a:p>
          <a:p>
            <a:pPr marL="304800" indent="-304800" defTabSz="895350">
              <a:buSzPct val="120000"/>
            </a:pPr>
            <a:endParaRPr lang="en-US" dirty="0" smtClean="0"/>
          </a:p>
          <a:p>
            <a:pPr marL="304800" indent="-304800" defTabSz="895350">
              <a:buSzPct val="120000"/>
            </a:pPr>
            <a:r>
              <a:rPr lang="en-US" dirty="0" smtClean="0"/>
              <a:t>Muammar Qaddafi</a:t>
            </a:r>
          </a:p>
          <a:p>
            <a:pPr marL="304800" indent="-304800" defTabSz="895350">
              <a:buSzPct val="120000"/>
            </a:pPr>
            <a:endParaRPr lang="en-US" dirty="0" smtClean="0"/>
          </a:p>
        </p:txBody>
      </p:sp>
      <p:sp>
        <p:nvSpPr>
          <p:cNvPr id="303107" name="Rectangle 3"/>
          <p:cNvSpPr>
            <a:spLocks noGrp="1" noChangeArrowheads="1"/>
          </p:cNvSpPr>
          <p:nvPr>
            <p:ph type="title"/>
          </p:nvPr>
        </p:nvSpPr>
        <p:spPr bwMode="auto">
          <a:xfrm>
            <a:off x="119063" y="230188"/>
            <a:ext cx="8618537" cy="50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a:t>Key lecture terms—September </a:t>
            </a:r>
            <a:r>
              <a:rPr lang="en-US" sz="2500" dirty="0" smtClean="0"/>
              <a:t>28</a:t>
            </a:r>
            <a:endParaRPr lang="en-US" sz="2500" dirty="0"/>
          </a:p>
        </p:txBody>
      </p:sp>
      <p:sp>
        <p:nvSpPr>
          <p:cNvPr id="303108" name="Rectangle 4"/>
          <p:cNvSpPr>
            <a:spLocks noChangeArrowheads="1"/>
          </p:cNvSpPr>
          <p:nvPr/>
        </p:nvSpPr>
        <p:spPr bwMode="auto">
          <a:xfrm>
            <a:off x="4748213" y="942975"/>
            <a:ext cx="3889375" cy="5416868"/>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dirty="0" err="1" smtClean="0"/>
              <a:t>Jamahiriyya</a:t>
            </a:r>
            <a:endParaRPr lang="en-US" dirty="0"/>
          </a:p>
          <a:p>
            <a:pPr marL="304800" indent="-304800" defTabSz="895350">
              <a:buSzPct val="120000"/>
            </a:pPr>
            <a:endParaRPr lang="en-US" dirty="0"/>
          </a:p>
          <a:p>
            <a:pPr marL="304800" indent="-304800" defTabSz="895350">
              <a:buSzPct val="120000"/>
            </a:pPr>
            <a:r>
              <a:rPr lang="en-US" dirty="0" err="1"/>
              <a:t>Habib</a:t>
            </a:r>
            <a:r>
              <a:rPr lang="en-US" dirty="0"/>
              <a:t> </a:t>
            </a:r>
            <a:r>
              <a:rPr lang="en-US" dirty="0" err="1"/>
              <a:t>Bourguiba</a:t>
            </a:r>
            <a:endParaRPr lang="en-US" dirty="0"/>
          </a:p>
          <a:p>
            <a:pPr marL="304800" indent="-304800" defTabSz="895350">
              <a:buSzPct val="120000"/>
            </a:pPr>
            <a:endParaRPr lang="en-US" dirty="0"/>
          </a:p>
          <a:p>
            <a:pPr marL="304800" indent="-304800" defTabSz="895350">
              <a:buSzPct val="120000"/>
            </a:pPr>
            <a:r>
              <a:rPr lang="en-US" dirty="0"/>
              <a:t>Mohammed V</a:t>
            </a:r>
          </a:p>
          <a:p>
            <a:pPr marL="304800" indent="-304800" defTabSz="895350">
              <a:buSzPct val="120000"/>
            </a:pPr>
            <a:endParaRPr lang="en-US" dirty="0"/>
          </a:p>
          <a:p>
            <a:pPr marL="304800" indent="-304800" defTabSz="895350">
              <a:buSzPct val="120000"/>
            </a:pPr>
            <a:r>
              <a:rPr lang="en-US" dirty="0"/>
              <a:t>Hassan II</a:t>
            </a:r>
          </a:p>
          <a:p>
            <a:pPr marL="304800" indent="-304800" defTabSz="895350">
              <a:buSzPct val="120000"/>
            </a:pPr>
            <a:endParaRPr lang="en-US" dirty="0"/>
          </a:p>
          <a:p>
            <a:pPr marL="304800" indent="-304800" defTabSz="895350">
              <a:buSzPct val="120000"/>
            </a:pPr>
            <a:r>
              <a:rPr lang="en-US" dirty="0"/>
              <a:t>Green </a:t>
            </a:r>
            <a:r>
              <a:rPr lang="en-US" dirty="0" smtClean="0"/>
              <a:t>March</a:t>
            </a:r>
          </a:p>
          <a:p>
            <a:pPr marL="304800" indent="-304800" defTabSz="895350">
              <a:buSzPct val="120000"/>
            </a:pPr>
            <a:endParaRPr lang="en-US" dirty="0" smtClean="0"/>
          </a:p>
          <a:p>
            <a:pPr marL="304800" indent="-304800" defTabSz="895350">
              <a:buSzPct val="120000"/>
            </a:pPr>
            <a:r>
              <a:rPr lang="en-US" dirty="0" smtClean="0"/>
              <a:t>War of 1967</a:t>
            </a:r>
          </a:p>
          <a:p>
            <a:pPr marL="304800" indent="-304800" defTabSz="895350">
              <a:buSzPct val="120000"/>
            </a:pPr>
            <a:endParaRPr lang="en-US" dirty="0" smtClean="0"/>
          </a:p>
          <a:p>
            <a:pPr marL="304800" indent="-304800" defTabSz="895350">
              <a:buSzPct val="120000"/>
            </a:pPr>
            <a:r>
              <a:rPr lang="en-US" dirty="0" smtClean="0"/>
              <a:t>Law of Return</a:t>
            </a:r>
          </a:p>
          <a:p>
            <a:pPr marL="304800" indent="-304800" defTabSz="895350">
              <a:buSzPct val="120000"/>
            </a:pPr>
            <a:endParaRPr lang="en-US" dirty="0" smtClean="0"/>
          </a:p>
          <a:p>
            <a:pPr marL="304800" indent="-304800" defTabSz="895350">
              <a:buSzPct val="120000"/>
            </a:pPr>
            <a:r>
              <a:rPr lang="en-US" dirty="0" smtClean="0"/>
              <a:t>Sephardic vs. Ashkenazi Jewry</a:t>
            </a:r>
          </a:p>
          <a:p>
            <a:pPr marL="304800" indent="-304800" defTabSz="895350">
              <a:buSzPct val="120000"/>
            </a:pPr>
            <a:endParaRPr lang="en-US" dirty="0" smtClean="0"/>
          </a:p>
          <a:p>
            <a:pPr marL="304800" indent="-304800" defTabSz="895350">
              <a:buSzPct val="120000"/>
            </a:pPr>
            <a:r>
              <a:rPr lang="en-US" dirty="0" smtClean="0"/>
              <a:t>Palestinian Liberation Organization (PLO)</a:t>
            </a:r>
          </a:p>
          <a:p>
            <a:pPr marL="304800" indent="-304800" defTabSz="895350">
              <a:buSzPct val="120000"/>
            </a:pPr>
            <a:endParaRPr lang="en-US" dirty="0" smtClean="0"/>
          </a:p>
          <a:p>
            <a:pPr marL="304800" indent="-304800" defTabSz="895350">
              <a:buSzPct val="120000"/>
            </a:pPr>
            <a:r>
              <a:rPr lang="en-US" dirty="0" smtClean="0"/>
              <a:t>Black September (1970)</a:t>
            </a:r>
          </a:p>
          <a:p>
            <a:pPr marL="304800" indent="-304800" defTabSz="895350">
              <a:buSzPct val="120000"/>
            </a:pPr>
            <a:endParaRPr lang="en-US" dirty="0" smtClean="0"/>
          </a:p>
          <a:p>
            <a:pPr marL="304800" indent="-304800" defTabSz="895350">
              <a:buSzPct val="120000"/>
            </a:pPr>
            <a:r>
              <a:rPr lang="en-US" dirty="0" err="1" smtClean="0"/>
              <a:t>Yasir</a:t>
            </a:r>
            <a:r>
              <a:rPr lang="en-US" dirty="0" smtClean="0"/>
              <a:t> </a:t>
            </a:r>
            <a:r>
              <a:rPr lang="en-US" dirty="0" smtClean="0"/>
              <a:t>Arafat</a:t>
            </a:r>
            <a:endParaRPr lang="en-US" dirty="0"/>
          </a:p>
          <a:p>
            <a:pPr marL="304800" indent="-304800" defTabSz="895350">
              <a:buSzPct val="120000"/>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E39DD6CC-AFEF-41C6-BA59-77B00F4B2B54}" type="slidenum">
              <a:rPr lang="en-US"/>
              <a:pPr/>
              <a:t>15</a:t>
            </a:fld>
            <a:endParaRPr lang="en-US"/>
          </a:p>
        </p:txBody>
      </p:sp>
      <p:sp>
        <p:nvSpPr>
          <p:cNvPr id="206850" name="Rectangle 2"/>
          <p:cNvSpPr>
            <a:spLocks noChangeArrowheads="1"/>
          </p:cNvSpPr>
          <p:nvPr/>
        </p:nvSpPr>
        <p:spPr bwMode="auto">
          <a:xfrm>
            <a:off x="1135063" y="1185863"/>
            <a:ext cx="3368675" cy="2215991"/>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dirty="0" smtClean="0"/>
              <a:t>War </a:t>
            </a:r>
            <a:r>
              <a:rPr lang="en-US" dirty="0"/>
              <a:t>of 1973</a:t>
            </a:r>
          </a:p>
          <a:p>
            <a:pPr marL="304800" indent="-304800" defTabSz="895350">
              <a:buSzPct val="120000"/>
            </a:pPr>
            <a:endParaRPr lang="en-US" dirty="0"/>
          </a:p>
          <a:p>
            <a:pPr marL="304800" indent="-304800" defTabSz="895350">
              <a:buSzPct val="120000"/>
            </a:pPr>
            <a:r>
              <a:rPr lang="en-US" dirty="0"/>
              <a:t>Anwar Sadat</a:t>
            </a:r>
          </a:p>
          <a:p>
            <a:pPr marL="304800" indent="-304800" defTabSz="895350">
              <a:buSzPct val="120000"/>
            </a:pPr>
            <a:endParaRPr lang="en-US" dirty="0"/>
          </a:p>
          <a:p>
            <a:pPr marL="304800" indent="-304800" defTabSz="895350">
              <a:buSzPct val="120000"/>
            </a:pPr>
            <a:r>
              <a:rPr lang="en-US" dirty="0"/>
              <a:t>King Hussein</a:t>
            </a:r>
          </a:p>
          <a:p>
            <a:pPr marL="304800" indent="-304800" defTabSz="895350">
              <a:buSzPct val="120000"/>
            </a:pPr>
            <a:endParaRPr lang="en-US" dirty="0"/>
          </a:p>
          <a:p>
            <a:pPr marL="304800" indent="-304800" defTabSz="895350">
              <a:buSzPct val="120000"/>
            </a:pPr>
            <a:r>
              <a:rPr lang="en-US" dirty="0" err="1"/>
              <a:t>Menachem</a:t>
            </a:r>
            <a:r>
              <a:rPr lang="en-US" dirty="0"/>
              <a:t> Begin</a:t>
            </a:r>
          </a:p>
          <a:p>
            <a:pPr marL="304800" indent="-304800" defTabSz="895350">
              <a:buSzPct val="120000"/>
            </a:pPr>
            <a:endParaRPr lang="en-US" dirty="0"/>
          </a:p>
          <a:p>
            <a:pPr marL="304800" indent="-304800" defTabSz="895350">
              <a:buSzPct val="120000"/>
            </a:pPr>
            <a:endParaRPr lang="en-US" dirty="0"/>
          </a:p>
        </p:txBody>
      </p:sp>
      <p:sp>
        <p:nvSpPr>
          <p:cNvPr id="206851" name="Rectangle 3"/>
          <p:cNvSpPr>
            <a:spLocks noGrp="1" noChangeArrowheads="1"/>
          </p:cNvSpPr>
          <p:nvPr>
            <p:ph type="title"/>
          </p:nvPr>
        </p:nvSpPr>
        <p:spPr bwMode="auto">
          <a:xfrm>
            <a:off x="119063" y="230188"/>
            <a:ext cx="8618537" cy="50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a:t>Key lecture </a:t>
            </a:r>
            <a:r>
              <a:rPr lang="en-US" sz="2500" dirty="0" smtClean="0"/>
              <a:t>terms—September 27</a:t>
            </a:r>
            <a:endParaRPr lang="en-US" sz="2500" dirty="0"/>
          </a:p>
        </p:txBody>
      </p:sp>
      <p:sp>
        <p:nvSpPr>
          <p:cNvPr id="206852" name="Rectangle 4"/>
          <p:cNvSpPr>
            <a:spLocks noChangeArrowheads="1"/>
          </p:cNvSpPr>
          <p:nvPr/>
        </p:nvSpPr>
        <p:spPr bwMode="auto">
          <a:xfrm>
            <a:off x="4762500" y="1171575"/>
            <a:ext cx="3368675" cy="2462213"/>
          </a:xfrm>
          <a:prstGeom prst="rect">
            <a:avLst/>
          </a:prstGeom>
          <a:noFill/>
          <a:ln w="9525">
            <a:noFill/>
            <a:miter lim="800000"/>
            <a:headEnd/>
            <a:tailEnd/>
          </a:ln>
          <a:effectLst/>
        </p:spPr>
        <p:txBody>
          <a:bodyPr lIns="0" tIns="0" rIns="0" bIns="0">
            <a:spAutoFit/>
          </a:bodyPr>
          <a:lstStyle/>
          <a:p>
            <a:pPr marL="304800" indent="-304800" defTabSz="895350">
              <a:buSzPct val="120000"/>
            </a:pPr>
            <a:r>
              <a:rPr lang="en-US" dirty="0" smtClean="0"/>
              <a:t>Sultan </a:t>
            </a:r>
            <a:r>
              <a:rPr lang="en-US" dirty="0" err="1"/>
              <a:t>Qabus</a:t>
            </a:r>
            <a:endParaRPr lang="en-US" dirty="0"/>
          </a:p>
          <a:p>
            <a:pPr marL="304800" indent="-304800" defTabSz="895350">
              <a:buSzPct val="120000"/>
            </a:pPr>
            <a:endParaRPr lang="en-US" dirty="0"/>
          </a:p>
          <a:p>
            <a:pPr marL="304800" indent="-304800" defTabSz="895350">
              <a:buSzPct val="120000"/>
            </a:pPr>
            <a:r>
              <a:rPr lang="en-US" dirty="0"/>
              <a:t>Democratic Party (Turkey)</a:t>
            </a:r>
          </a:p>
          <a:p>
            <a:pPr marL="304800" indent="-304800" defTabSz="895350">
              <a:buSzPct val="120000"/>
            </a:pPr>
            <a:endParaRPr lang="en-US" dirty="0"/>
          </a:p>
          <a:p>
            <a:pPr marL="304800" indent="-304800" defTabSz="895350">
              <a:buSzPct val="120000"/>
            </a:pPr>
            <a:r>
              <a:rPr lang="en-US" dirty="0"/>
              <a:t>Mohammed </a:t>
            </a:r>
            <a:r>
              <a:rPr lang="en-US" dirty="0" err="1"/>
              <a:t>Mossadeq</a:t>
            </a:r>
            <a:endParaRPr lang="en-US" dirty="0"/>
          </a:p>
          <a:p>
            <a:pPr marL="304800" indent="-304800" defTabSz="895350">
              <a:buSzPct val="120000"/>
            </a:pPr>
            <a:endParaRPr lang="en-US" dirty="0"/>
          </a:p>
          <a:p>
            <a:pPr marL="304800" indent="-304800" defTabSz="895350">
              <a:buSzPct val="120000"/>
            </a:pPr>
            <a:r>
              <a:rPr lang="en-US" dirty="0"/>
              <a:t>White Revolution</a:t>
            </a:r>
          </a:p>
          <a:p>
            <a:pPr marL="304800" indent="-304800" defTabSz="895350">
              <a:buSzPct val="120000"/>
            </a:pPr>
            <a:endParaRPr lang="en-US" dirty="0"/>
          </a:p>
          <a:p>
            <a:pPr marL="304800" indent="-304800" defTabSz="895350">
              <a:buSzPct val="120000"/>
            </a:pPr>
            <a:r>
              <a:rPr lang="en-US" dirty="0"/>
              <a:t>Ayatollah Khomeini</a:t>
            </a:r>
          </a:p>
          <a:p>
            <a:pPr marL="304800" indent="-304800" defTabSz="895350">
              <a:buSzPct val="120000"/>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p:txBody>
          <a:bodyPr/>
          <a:lstStyle/>
          <a:p>
            <a:fld id="{76688DC1-37FB-4A9B-B7E0-34912581C38C}" type="slidenum">
              <a:rPr lang="en-US"/>
              <a:pPr/>
              <a:t>1</a:t>
            </a:fld>
            <a:endParaRPr lang="en-US"/>
          </a:p>
        </p:txBody>
      </p:sp>
      <p:sp>
        <p:nvSpPr>
          <p:cNvPr id="142339" name="Rectangle 3"/>
          <p:cNvSpPr>
            <a:spLocks noGrp="1" noChangeArrowheads="1"/>
          </p:cNvSpPr>
          <p:nvPr>
            <p:ph type="title"/>
          </p:nvPr>
        </p:nvSpPr>
        <p:spPr bwMode="auto">
          <a:xfrm>
            <a:off x="119063" y="230188"/>
            <a:ext cx="8618537" cy="5064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dirty="0" smtClean="0"/>
              <a:t>North Africa in 1914</a:t>
            </a:r>
            <a:endParaRPr lang="en-US" sz="2500" dirty="0"/>
          </a:p>
        </p:txBody>
      </p:sp>
      <p:pic>
        <p:nvPicPr>
          <p:cNvPr id="154626" name="Picture 2"/>
          <p:cNvPicPr>
            <a:picLocks noChangeAspect="1" noChangeArrowheads="1"/>
          </p:cNvPicPr>
          <p:nvPr/>
        </p:nvPicPr>
        <p:blipFill>
          <a:blip r:embed="rId3" cstate="print"/>
          <a:srcRect t="14253" r="19562" b="58688"/>
          <a:stretch>
            <a:fillRect/>
          </a:stretch>
        </p:blipFill>
        <p:spPr bwMode="auto">
          <a:xfrm>
            <a:off x="689534" y="1653988"/>
            <a:ext cx="7436018" cy="35231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7AFD06BC-830A-4949-9289-793ECC8C787E}" type="slidenum">
              <a:rPr lang="en-US"/>
              <a:pPr/>
              <a:t>2</a:t>
            </a:fld>
            <a:endParaRPr lang="en-US"/>
          </a:p>
        </p:txBody>
      </p:sp>
      <p:sp>
        <p:nvSpPr>
          <p:cNvPr id="198658" name="Rectangle 2"/>
          <p:cNvSpPr>
            <a:spLocks noChangeArrowheads="1"/>
          </p:cNvSpPr>
          <p:nvPr/>
        </p:nvSpPr>
        <p:spPr bwMode="auto">
          <a:xfrm>
            <a:off x="391459" y="739028"/>
            <a:ext cx="8264525" cy="391160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Ottoman decision to side with Germany against Russia (1914)</a:t>
            </a:r>
          </a:p>
          <a:p>
            <a:pPr marL="450850" lvl="2" indent="-304800" defTabSz="895350">
              <a:buFontTx/>
              <a:buChar char="–"/>
            </a:pPr>
            <a:endParaRPr lang="en-US" dirty="0"/>
          </a:p>
          <a:p>
            <a:pPr marL="306388" lvl="1" indent="-304800" defTabSz="895350">
              <a:buSzPct val="120000"/>
              <a:buFontTx/>
              <a:buChar char="•"/>
            </a:pPr>
            <a:r>
              <a:rPr lang="en-US" b="1" dirty="0"/>
              <a:t>Stresses and reform during the war</a:t>
            </a:r>
          </a:p>
          <a:p>
            <a:pPr marL="450850" lvl="2" indent="-304800" defTabSz="895350">
              <a:buFontTx/>
              <a:buChar char="–"/>
            </a:pPr>
            <a:r>
              <a:rPr lang="en-US" dirty="0"/>
              <a:t>One million soldiers activated</a:t>
            </a:r>
          </a:p>
          <a:p>
            <a:pPr marL="450850" lvl="2" indent="-304800" defTabSz="895350">
              <a:buFontTx/>
              <a:buChar char="–"/>
            </a:pPr>
            <a:r>
              <a:rPr lang="en-US" dirty="0"/>
              <a:t>Elimination of capitulation agreements</a:t>
            </a:r>
          </a:p>
          <a:p>
            <a:pPr marL="450850" lvl="2" indent="-304800" defTabSz="895350">
              <a:buFontTx/>
              <a:buChar char="–"/>
            </a:pPr>
            <a:r>
              <a:rPr lang="en-US" dirty="0"/>
              <a:t>Mobilized Islamic symbols and called for a jihad</a:t>
            </a:r>
          </a:p>
          <a:p>
            <a:pPr marL="450850" lvl="2" indent="-304800" defTabSz="895350">
              <a:buFontTx/>
              <a:buChar char="–"/>
            </a:pPr>
            <a:r>
              <a:rPr lang="en-US" dirty="0"/>
              <a:t>Authoritarian control and repression in the Arab provinces</a:t>
            </a:r>
          </a:p>
          <a:p>
            <a:pPr marL="450850" lvl="2" indent="-304800" defTabSz="895350">
              <a:buFontTx/>
              <a:buChar char="–"/>
            </a:pPr>
            <a:endParaRPr lang="en-US" dirty="0"/>
          </a:p>
          <a:p>
            <a:pPr marL="306388" lvl="1" indent="-304800" defTabSz="895350">
              <a:buSzPct val="120000"/>
              <a:buFontTx/>
              <a:buChar char="•"/>
            </a:pPr>
            <a:r>
              <a:rPr lang="en-US" b="1" dirty="0"/>
              <a:t>Key fronts and battles</a:t>
            </a:r>
          </a:p>
          <a:p>
            <a:pPr marL="450850" lvl="2" indent="-304800" defTabSz="895350">
              <a:buFontTx/>
              <a:buChar char="–"/>
            </a:pPr>
            <a:r>
              <a:rPr lang="en-US" dirty="0"/>
              <a:t>Constant warfare with Russia in the East</a:t>
            </a:r>
          </a:p>
          <a:p>
            <a:pPr marL="450850" lvl="2" indent="-304800" defTabSz="895350">
              <a:buFontTx/>
              <a:buChar char="–"/>
            </a:pPr>
            <a:r>
              <a:rPr lang="en-US" dirty="0"/>
              <a:t>Mass relocations </a:t>
            </a:r>
            <a:r>
              <a:rPr lang="en-US" dirty="0" smtClean="0"/>
              <a:t>and killing of </a:t>
            </a:r>
            <a:r>
              <a:rPr lang="en-US" dirty="0"/>
              <a:t>Armenians</a:t>
            </a:r>
          </a:p>
          <a:p>
            <a:pPr marL="450850" lvl="2" indent="-304800" defTabSz="895350">
              <a:buFontTx/>
              <a:buChar char="–"/>
            </a:pPr>
            <a:r>
              <a:rPr lang="en-US" dirty="0"/>
              <a:t>Battle of Gallipoli to capture Istanbul and open Russian supply lines</a:t>
            </a:r>
          </a:p>
          <a:p>
            <a:pPr marL="450850" lvl="2" indent="-304800" defTabSz="895350">
              <a:buFontTx/>
              <a:buChar char="–"/>
            </a:pPr>
            <a:r>
              <a:rPr lang="en-US" dirty="0"/>
              <a:t>Battles with the British in Iraq and Egypt</a:t>
            </a:r>
          </a:p>
          <a:p>
            <a:pPr marL="450850" lvl="2" indent="-304800" defTabSz="895350">
              <a:buFontTx/>
              <a:buChar char="–"/>
            </a:pPr>
            <a:r>
              <a:rPr lang="en-US" dirty="0"/>
              <a:t>Sharif </a:t>
            </a:r>
            <a:r>
              <a:rPr lang="en-US" dirty="0" err="1"/>
              <a:t>Husayn</a:t>
            </a:r>
            <a:r>
              <a:rPr lang="en-US" dirty="0"/>
              <a:t> of Mecca made agreements with Henry McMahon, British High Commissioner of Egypt for an Arab Revolt and a future Arab state</a:t>
            </a:r>
          </a:p>
        </p:txBody>
      </p:sp>
      <p:sp>
        <p:nvSpPr>
          <p:cNvPr id="198659"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World War I and the end of the Ottoman Empire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A7F04E3A-F2D4-4224-9644-6ED26549E5C6}" type="slidenum">
              <a:rPr lang="en-US"/>
              <a:pPr/>
              <a:t>3</a:t>
            </a:fld>
            <a:endParaRPr lang="en-US"/>
          </a:p>
        </p:txBody>
      </p:sp>
      <p:sp>
        <p:nvSpPr>
          <p:cNvPr id="247810" name="Rectangle 2"/>
          <p:cNvSpPr>
            <a:spLocks noChangeArrowheads="1"/>
          </p:cNvSpPr>
          <p:nvPr/>
        </p:nvSpPr>
        <p:spPr bwMode="auto">
          <a:xfrm>
            <a:off x="431800" y="752475"/>
            <a:ext cx="8264525" cy="5133975"/>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McMahon’s agreement with Sharif </a:t>
            </a:r>
            <a:r>
              <a:rPr lang="en-US" b="1" dirty="0" err="1"/>
              <a:t>Husayn</a:t>
            </a:r>
            <a:endParaRPr lang="en-US" b="1" dirty="0"/>
          </a:p>
          <a:p>
            <a:pPr marL="450850" lvl="2" indent="-304800" defTabSz="895350">
              <a:buFontTx/>
              <a:buChar char="–"/>
            </a:pPr>
            <a:r>
              <a:rPr lang="en-US" dirty="0"/>
              <a:t>Ambiguity around Palestine; coastal Syria possibly excepted</a:t>
            </a:r>
          </a:p>
          <a:p>
            <a:pPr marL="450850" lvl="2" indent="-304800" defTabSz="895350">
              <a:buFontTx/>
              <a:buChar char="–"/>
            </a:pPr>
            <a:endParaRPr lang="en-US" dirty="0"/>
          </a:p>
          <a:p>
            <a:pPr marL="306388" lvl="1" indent="-304800" defTabSz="895350">
              <a:buSzPct val="120000"/>
              <a:buFontTx/>
              <a:buChar char="•"/>
            </a:pPr>
            <a:r>
              <a:rPr lang="en-US" b="1" dirty="0"/>
              <a:t>Sykes-Picot agreement (1916)</a:t>
            </a:r>
          </a:p>
          <a:p>
            <a:pPr marL="450850" lvl="2" indent="-304800" defTabSz="895350">
              <a:buFontTx/>
              <a:buChar char="–"/>
            </a:pPr>
            <a:r>
              <a:rPr lang="en-US" dirty="0"/>
              <a:t>Secret treaty between Britain and France</a:t>
            </a:r>
          </a:p>
          <a:p>
            <a:pPr marL="450850" lvl="2" indent="-304800" defTabSz="895350">
              <a:buFontTx/>
              <a:buChar char="–"/>
            </a:pPr>
            <a:r>
              <a:rPr lang="en-US" dirty="0"/>
              <a:t>Divided the Middle East between them (France—Syria/Lebanon region; Britain—Iraq; International—Palestine)</a:t>
            </a:r>
          </a:p>
          <a:p>
            <a:pPr marL="450850" lvl="2" indent="-304800" defTabSz="895350">
              <a:buFontTx/>
              <a:buChar char="–"/>
            </a:pPr>
            <a:r>
              <a:rPr lang="en-US" dirty="0"/>
              <a:t>Contravened the McMahon promises to </a:t>
            </a:r>
            <a:r>
              <a:rPr lang="en-US" dirty="0" err="1"/>
              <a:t>Husayn</a:t>
            </a:r>
            <a:endParaRPr lang="en-US" dirty="0"/>
          </a:p>
          <a:p>
            <a:pPr marL="450850" lvl="2" indent="-304800" defTabSz="895350">
              <a:buFontTx/>
              <a:buChar char="–"/>
            </a:pPr>
            <a:endParaRPr lang="en-US" dirty="0"/>
          </a:p>
          <a:p>
            <a:pPr marL="306388" lvl="1" indent="-304800" defTabSz="895350">
              <a:buSzPct val="120000"/>
              <a:buFontTx/>
              <a:buChar char="•"/>
            </a:pPr>
            <a:r>
              <a:rPr lang="en-US" b="1" dirty="0"/>
              <a:t>Balfour Declaration (1917)</a:t>
            </a:r>
          </a:p>
          <a:p>
            <a:pPr marL="450850" lvl="2" indent="-304800" defTabSz="895350">
              <a:buFontTx/>
              <a:buChar char="–"/>
            </a:pPr>
            <a:r>
              <a:rPr lang="en-US" dirty="0"/>
              <a:t>From the British foreign secretary to Zionist leaders pledging to support Jewish settlement in Palestine</a:t>
            </a:r>
          </a:p>
          <a:p>
            <a:pPr marL="450850" lvl="2" indent="-304800" defTabSz="895350">
              <a:buFontTx/>
              <a:buChar char="–"/>
            </a:pPr>
            <a:r>
              <a:rPr lang="en-US" dirty="0"/>
              <a:t>Required British support in Palestine to make it work</a:t>
            </a:r>
          </a:p>
          <a:p>
            <a:pPr marL="450850" lvl="2" indent="-304800" defTabSz="895350">
              <a:buFontTx/>
              <a:buChar char="–"/>
            </a:pPr>
            <a:endParaRPr lang="en-US" dirty="0"/>
          </a:p>
          <a:p>
            <a:pPr marL="306388" lvl="1" indent="-304800" defTabSz="895350">
              <a:buSzPct val="120000"/>
              <a:buFontTx/>
              <a:buChar char="•"/>
            </a:pPr>
            <a:r>
              <a:rPr lang="en-US" b="1" dirty="0"/>
              <a:t>Treaty of Sevres (1920)</a:t>
            </a:r>
          </a:p>
          <a:p>
            <a:pPr marL="450850" lvl="2" indent="-304800" defTabSz="895350">
              <a:buFontTx/>
              <a:buChar char="–"/>
            </a:pPr>
            <a:r>
              <a:rPr lang="en-US" dirty="0"/>
              <a:t>Disposition of Ottoman territory after the war</a:t>
            </a:r>
          </a:p>
          <a:p>
            <a:pPr marL="450850" lvl="2" indent="-304800" defTabSz="895350">
              <a:buFontTx/>
              <a:buChar char="–"/>
            </a:pPr>
            <a:r>
              <a:rPr lang="en-US" dirty="0"/>
              <a:t>Recognized an independent Armenian state, and Kurdish autonomous zone</a:t>
            </a:r>
          </a:p>
          <a:p>
            <a:pPr marL="450850" lvl="2" indent="-304800" defTabSz="895350">
              <a:buFontTx/>
              <a:buChar char="–"/>
            </a:pPr>
            <a:r>
              <a:rPr lang="en-US" dirty="0"/>
              <a:t>Created the mandate system, designed by the League of Nations</a:t>
            </a:r>
          </a:p>
          <a:p>
            <a:pPr marL="450850" lvl="2" indent="-304800" defTabSz="895350">
              <a:buFontTx/>
              <a:buChar char="–"/>
            </a:pPr>
            <a:r>
              <a:rPr lang="en-US" dirty="0"/>
              <a:t>British over Palestine and the new State of Iraq (based in 3 Ottoman provinces)</a:t>
            </a:r>
          </a:p>
          <a:p>
            <a:pPr marL="450850" lvl="2" indent="-304800" defTabSz="895350">
              <a:buFontTx/>
              <a:buChar char="–"/>
            </a:pPr>
            <a:r>
              <a:rPr lang="en-US" dirty="0"/>
              <a:t>France </a:t>
            </a:r>
            <a:r>
              <a:rPr lang="en-US" dirty="0" smtClean="0"/>
              <a:t>to govern over </a:t>
            </a:r>
            <a:r>
              <a:rPr lang="en-US" dirty="0"/>
              <a:t>Syria</a:t>
            </a:r>
          </a:p>
        </p:txBody>
      </p:sp>
      <p:sp>
        <p:nvSpPr>
          <p:cNvPr id="247811"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Territorial agreements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F1CA015-E64C-42A4-819E-F28879253820}" type="slidenum">
              <a:rPr lang="en-US"/>
              <a:pPr/>
              <a:t>4</a:t>
            </a:fld>
            <a:endParaRPr lang="en-US"/>
          </a:p>
        </p:txBody>
      </p:sp>
      <p:pic>
        <p:nvPicPr>
          <p:cNvPr id="160770" name="Picture 2"/>
          <p:cNvPicPr>
            <a:picLocks noChangeAspect="1" noChangeArrowheads="1"/>
          </p:cNvPicPr>
          <p:nvPr/>
        </p:nvPicPr>
        <p:blipFill>
          <a:blip r:embed="rId3" cstate="print"/>
          <a:srcRect r="3207" b="19964"/>
          <a:stretch>
            <a:fillRect/>
          </a:stretch>
        </p:blipFill>
        <p:spPr bwMode="auto">
          <a:xfrm>
            <a:off x="1645957" y="309282"/>
            <a:ext cx="5642349" cy="6037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F1CA015-E64C-42A4-819E-F28879253820}" type="slidenum">
              <a:rPr lang="en-US"/>
              <a:pPr/>
              <a:t>5</a:t>
            </a:fld>
            <a:endParaRPr lang="en-US"/>
          </a:p>
        </p:txBody>
      </p:sp>
      <p:pic>
        <p:nvPicPr>
          <p:cNvPr id="162818" name="Picture 2"/>
          <p:cNvPicPr>
            <a:picLocks noChangeAspect="1" noChangeArrowheads="1"/>
          </p:cNvPicPr>
          <p:nvPr/>
        </p:nvPicPr>
        <p:blipFill>
          <a:blip r:embed="rId3" cstate="print"/>
          <a:srcRect/>
          <a:stretch>
            <a:fillRect/>
          </a:stretch>
        </p:blipFill>
        <p:spPr bwMode="auto">
          <a:xfrm>
            <a:off x="669925" y="612775"/>
            <a:ext cx="7620000"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1FC2F1B0-37D3-40F5-A964-DDE34971FADF}" type="slidenum">
              <a:rPr lang="en-US"/>
              <a:pPr/>
              <a:t>6</a:t>
            </a:fld>
            <a:endParaRPr lang="en-US"/>
          </a:p>
        </p:txBody>
      </p:sp>
      <p:sp>
        <p:nvSpPr>
          <p:cNvPr id="235522" name="Rectangle 2"/>
          <p:cNvSpPr>
            <a:spLocks noChangeArrowheads="1"/>
          </p:cNvSpPr>
          <p:nvPr/>
        </p:nvSpPr>
        <p:spPr bwMode="auto">
          <a:xfrm>
            <a:off x="431800" y="695325"/>
            <a:ext cx="8264525" cy="4156075"/>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The Syrian Kingdom and Transjordan</a:t>
            </a:r>
          </a:p>
          <a:p>
            <a:pPr marL="450850" lvl="2" indent="-304800" defTabSz="895350">
              <a:buFontTx/>
              <a:buChar char="–"/>
            </a:pPr>
            <a:r>
              <a:rPr lang="en-US" dirty="0"/>
              <a:t>Amir Faisal vs. the </a:t>
            </a:r>
            <a:r>
              <a:rPr lang="en-US" dirty="0" smtClean="0"/>
              <a:t>French for control over Syria</a:t>
            </a:r>
            <a:endParaRPr lang="en-US" dirty="0"/>
          </a:p>
          <a:p>
            <a:pPr marL="450850" lvl="2" indent="-304800" defTabSz="895350">
              <a:buFontTx/>
              <a:buChar char="–"/>
            </a:pPr>
            <a:r>
              <a:rPr lang="en-US" dirty="0"/>
              <a:t>Britain has an idea of how to use Faisal and his brother </a:t>
            </a:r>
            <a:r>
              <a:rPr lang="en-US" dirty="0" err="1"/>
              <a:t>Abdallah</a:t>
            </a:r>
            <a:endParaRPr lang="en-US" dirty="0"/>
          </a:p>
          <a:p>
            <a:pPr marL="450850" lvl="2" indent="-304800" defTabSz="895350">
              <a:buFontTx/>
              <a:buChar char="–"/>
            </a:pPr>
            <a:endParaRPr lang="en-US" dirty="0"/>
          </a:p>
          <a:p>
            <a:pPr marL="306388" lvl="1" indent="-304800" defTabSz="895350">
              <a:buSzPct val="120000"/>
              <a:buFontTx/>
              <a:buChar char="•"/>
            </a:pPr>
            <a:r>
              <a:rPr lang="en-US" b="1" dirty="0"/>
              <a:t>Governing Structure</a:t>
            </a:r>
          </a:p>
          <a:p>
            <a:pPr marL="450850" lvl="2" indent="-304800" defTabSz="895350">
              <a:buFontTx/>
              <a:buChar char="–"/>
            </a:pPr>
            <a:r>
              <a:rPr lang="en-US" dirty="0"/>
              <a:t>Traditional leaders during the Ottoman period retained influence</a:t>
            </a:r>
          </a:p>
          <a:p>
            <a:pPr marL="450850" lvl="2" indent="-304800" defTabSz="895350">
              <a:buFontTx/>
              <a:buChar char="–"/>
            </a:pPr>
            <a:r>
              <a:rPr lang="en-US" dirty="0"/>
              <a:t>New </a:t>
            </a:r>
            <a:r>
              <a:rPr lang="en-US" dirty="0" smtClean="0"/>
              <a:t>identities created </a:t>
            </a:r>
            <a:r>
              <a:rPr lang="en-US" dirty="0"/>
              <a:t>and new bureaucracies to match the new borders</a:t>
            </a:r>
          </a:p>
          <a:p>
            <a:pPr marL="450850" lvl="2" indent="-304800" defTabSz="895350">
              <a:buFontTx/>
              <a:buChar char="–"/>
            </a:pPr>
            <a:r>
              <a:rPr lang="en-US" dirty="0"/>
              <a:t>Pressure for fragmentation/regionalism, pan-Arabism, and pan-Islamism</a:t>
            </a:r>
          </a:p>
          <a:p>
            <a:pPr marL="450850" lvl="2" indent="-304800" defTabSz="895350">
              <a:buFontTx/>
              <a:buChar char="–"/>
            </a:pPr>
            <a:endParaRPr lang="en-US" dirty="0"/>
          </a:p>
          <a:p>
            <a:pPr marL="306388" lvl="1" indent="-304800" defTabSz="895350">
              <a:buSzPct val="120000"/>
              <a:buFontTx/>
              <a:buChar char="•"/>
            </a:pPr>
            <a:r>
              <a:rPr lang="en-US" b="1" dirty="0"/>
              <a:t>British Indirect Rule</a:t>
            </a:r>
          </a:p>
          <a:p>
            <a:pPr marL="450850" lvl="2" indent="-304800" defTabSz="895350">
              <a:buFontTx/>
              <a:buChar char="–"/>
            </a:pPr>
            <a:r>
              <a:rPr lang="en-US" dirty="0"/>
              <a:t>Allowed official independence for </a:t>
            </a:r>
            <a:r>
              <a:rPr lang="en-US" dirty="0" smtClean="0"/>
              <a:t>Egypt (protectorate) </a:t>
            </a:r>
            <a:r>
              <a:rPr lang="en-US" dirty="0"/>
              <a:t>and Iraq, but required a British military presence and British control over foreign policy</a:t>
            </a:r>
          </a:p>
          <a:p>
            <a:pPr marL="450850" lvl="2" indent="-304800" defTabSz="895350">
              <a:buFontTx/>
              <a:buChar char="–"/>
            </a:pPr>
            <a:endParaRPr lang="en-US" dirty="0"/>
          </a:p>
          <a:p>
            <a:pPr marL="306388" lvl="1" indent="-304800" defTabSz="895350">
              <a:buSzPct val="120000"/>
              <a:buFontTx/>
              <a:buChar char="•"/>
            </a:pPr>
            <a:r>
              <a:rPr lang="en-US" b="1" dirty="0"/>
              <a:t>French Direct Rule</a:t>
            </a:r>
          </a:p>
          <a:p>
            <a:pPr marL="450850" lvl="2" indent="-304800" defTabSz="895350">
              <a:buFontTx/>
              <a:buChar char="–"/>
            </a:pPr>
            <a:r>
              <a:rPr lang="en-US" dirty="0"/>
              <a:t>Importing of bureaucracies; marginalization of Ottoman era elites, gave natives little experience in self-governance</a:t>
            </a:r>
          </a:p>
        </p:txBody>
      </p:sp>
      <p:sp>
        <p:nvSpPr>
          <p:cNvPr id="235523" name="Rectangle 3"/>
          <p:cNvSpPr>
            <a:spLocks noGrp="1"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Mandate territories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603A6674-4FC6-4D11-9DCC-3801FA985C66}" type="slidenum">
              <a:rPr lang="en-US"/>
              <a:pPr/>
              <a:t>7</a:t>
            </a:fld>
            <a:endParaRPr lang="en-US"/>
          </a:p>
        </p:txBody>
      </p:sp>
      <p:sp>
        <p:nvSpPr>
          <p:cNvPr id="237570" name="Rectangle 2"/>
          <p:cNvSpPr>
            <a:spLocks noChangeArrowheads="1"/>
          </p:cNvSpPr>
          <p:nvPr/>
        </p:nvSpPr>
        <p:spPr bwMode="auto">
          <a:xfrm>
            <a:off x="431800" y="566738"/>
            <a:ext cx="8264525" cy="5867400"/>
          </a:xfrm>
          <a:prstGeom prst="rect">
            <a:avLst/>
          </a:prstGeom>
          <a:noFill/>
          <a:ln w="9525">
            <a:noFill/>
            <a:miter lim="800000"/>
            <a:headEnd/>
            <a:tailEnd/>
          </a:ln>
          <a:effectLst/>
        </p:spPr>
        <p:txBody>
          <a:bodyPr lIns="0" tIns="0" rIns="0" bIns="0">
            <a:spAutoFit/>
          </a:bodyPr>
          <a:lstStyle/>
          <a:p>
            <a:pPr marL="450850" lvl="2" indent="-304800" defTabSz="895350"/>
            <a:endParaRPr lang="en-US" dirty="0"/>
          </a:p>
          <a:p>
            <a:pPr marL="306388" lvl="1" indent="-304800" defTabSz="895350">
              <a:buSzPct val="120000"/>
              <a:buFontTx/>
              <a:buChar char="•"/>
            </a:pPr>
            <a:r>
              <a:rPr lang="en-US" b="1" dirty="0"/>
              <a:t>Britain in Egypt</a:t>
            </a:r>
            <a:endParaRPr lang="en-US" dirty="0"/>
          </a:p>
          <a:p>
            <a:pPr marL="450850" lvl="2" indent="-304800" defTabSz="895350">
              <a:buFontTx/>
              <a:buChar char="–"/>
            </a:pPr>
            <a:r>
              <a:rPr lang="en-US" dirty="0"/>
              <a:t>Egyptian resources were crucial to the WWI effort, and so Britain wanted to stay in Egypt, but Egyptians resented the extraction of resources in the war</a:t>
            </a:r>
          </a:p>
          <a:p>
            <a:pPr marL="450850" lvl="2" indent="-304800" defTabSz="895350">
              <a:buFontTx/>
              <a:buChar char="–"/>
            </a:pPr>
            <a:r>
              <a:rPr lang="en-US" dirty="0" err="1"/>
              <a:t>Wafd</a:t>
            </a:r>
            <a:r>
              <a:rPr lang="en-US" dirty="0"/>
              <a:t> delegation and protest movement by </a:t>
            </a:r>
            <a:r>
              <a:rPr lang="en-US" dirty="0" err="1"/>
              <a:t>Sa’ad</a:t>
            </a:r>
            <a:r>
              <a:rPr lang="en-US" dirty="0"/>
              <a:t> </a:t>
            </a:r>
            <a:r>
              <a:rPr lang="en-US" dirty="0" err="1"/>
              <a:t>Zaghlul</a:t>
            </a:r>
            <a:r>
              <a:rPr lang="en-US" dirty="0"/>
              <a:t>—nationwide upheaval known as the Revolution of 1919 that the British put down by force</a:t>
            </a:r>
          </a:p>
          <a:p>
            <a:pPr marL="450850" lvl="2" indent="-304800" defTabSz="895350">
              <a:buFontTx/>
              <a:buChar char="–"/>
            </a:pPr>
            <a:r>
              <a:rPr lang="en-US" dirty="0"/>
              <a:t>Britain declared Egypt as independent in 1922, with </a:t>
            </a:r>
            <a:r>
              <a:rPr lang="en-US" dirty="0" smtClean="0"/>
              <a:t>major caveats </a:t>
            </a:r>
            <a:r>
              <a:rPr lang="en-US" dirty="0"/>
              <a:t>on foreign affairs</a:t>
            </a:r>
          </a:p>
          <a:p>
            <a:pPr marL="306388" lvl="1" indent="-304800" defTabSz="895350">
              <a:buSzPct val="120000"/>
              <a:buFontTx/>
              <a:buChar char="•"/>
            </a:pPr>
            <a:endParaRPr lang="en-US" b="1" dirty="0"/>
          </a:p>
          <a:p>
            <a:pPr marL="306388" lvl="1" indent="-304800" defTabSz="895350">
              <a:buSzPct val="120000"/>
              <a:buFontTx/>
              <a:buChar char="•"/>
            </a:pPr>
            <a:r>
              <a:rPr lang="en-US" b="1" dirty="0"/>
              <a:t>Britain in Iraq</a:t>
            </a:r>
          </a:p>
          <a:p>
            <a:pPr marL="450850" lvl="2" indent="-304800" defTabSz="895350">
              <a:buFontTx/>
              <a:buChar char="–"/>
            </a:pPr>
            <a:r>
              <a:rPr lang="en-US" dirty="0"/>
              <a:t>Arbitrary conglomeration of 3 separately administered Ottoman provinces</a:t>
            </a:r>
          </a:p>
          <a:p>
            <a:pPr marL="450850" lvl="2" indent="-304800" defTabSz="895350">
              <a:buFontTx/>
              <a:buChar char="–"/>
            </a:pPr>
            <a:r>
              <a:rPr lang="en-US" dirty="0"/>
              <a:t>Over half </a:t>
            </a:r>
            <a:r>
              <a:rPr lang="en-US" dirty="0" err="1"/>
              <a:t>Shi’a</a:t>
            </a:r>
            <a:r>
              <a:rPr lang="en-US" dirty="0"/>
              <a:t>, with ties to Iran; remaining Arabs Sunnis—whom the British supported in their rise to power; 20% Kurdish; many tribal confederations of various types</a:t>
            </a:r>
          </a:p>
          <a:p>
            <a:pPr marL="450850" lvl="2" indent="-304800" defTabSz="895350">
              <a:buFontTx/>
              <a:buChar char="–"/>
            </a:pPr>
            <a:r>
              <a:rPr lang="en-US" dirty="0"/>
              <a:t>Large uprising in 1920 against the British, suppressed with significant loss of life</a:t>
            </a:r>
          </a:p>
          <a:p>
            <a:pPr marL="450850" lvl="2" indent="-304800" defTabSz="895350">
              <a:buFontTx/>
              <a:buChar char="–"/>
            </a:pPr>
            <a:r>
              <a:rPr lang="en-US" dirty="0"/>
              <a:t>After 1920, Britain had a strong interest in very indirect rule and installed King Faisal</a:t>
            </a:r>
          </a:p>
          <a:p>
            <a:pPr marL="450850" lvl="2" indent="-304800" defTabSz="895350">
              <a:buFontTx/>
              <a:buChar char="–"/>
            </a:pPr>
            <a:r>
              <a:rPr lang="en-US" dirty="0"/>
              <a:t>Gradually increased Iraqi autonomy, with “independence” in 1932</a:t>
            </a:r>
          </a:p>
          <a:p>
            <a:pPr marL="450850" lvl="2" indent="-304800" defTabSz="895350">
              <a:buFontTx/>
              <a:buChar char="–"/>
            </a:pPr>
            <a:endParaRPr lang="en-US" dirty="0"/>
          </a:p>
          <a:p>
            <a:pPr marL="306388" lvl="1" indent="-304800" defTabSz="895350">
              <a:buSzPct val="120000"/>
              <a:buFontTx/>
              <a:buChar char="•"/>
            </a:pPr>
            <a:r>
              <a:rPr lang="en-US" b="1" dirty="0"/>
              <a:t>Britain in Palestine</a:t>
            </a:r>
          </a:p>
          <a:p>
            <a:pPr marL="450850" lvl="2" indent="-304800" defTabSz="895350">
              <a:buFontTx/>
              <a:buChar char="–"/>
            </a:pPr>
            <a:r>
              <a:rPr lang="en-US" dirty="0"/>
              <a:t>Palestine was initially an international zone under Sykes-Picot, but was given to Britain as a mandate territory with the Treaty of Sevres (1920)</a:t>
            </a:r>
          </a:p>
          <a:p>
            <a:pPr marL="450850" lvl="2" indent="-304800" defTabSz="895350">
              <a:buFontTx/>
              <a:buChar char="–"/>
            </a:pPr>
            <a:r>
              <a:rPr lang="en-US" dirty="0"/>
              <a:t>Emerging Zionist movement in Europe found a sympathetic ear in Britain</a:t>
            </a:r>
          </a:p>
          <a:p>
            <a:pPr marL="450850" lvl="2" indent="-304800" defTabSz="895350">
              <a:buFontTx/>
              <a:buChar char="–"/>
            </a:pPr>
            <a:r>
              <a:rPr lang="en-US" dirty="0"/>
              <a:t>Palestine was under British military occupation during WWI</a:t>
            </a:r>
          </a:p>
          <a:p>
            <a:pPr marL="450850" lvl="2" indent="-304800" defTabSz="895350">
              <a:buFontTx/>
              <a:buChar char="–"/>
            </a:pPr>
            <a:r>
              <a:rPr lang="en-US" dirty="0"/>
              <a:t>Attempts as an arbiter between the Zionist movement and a large Arab population</a:t>
            </a:r>
          </a:p>
          <a:p>
            <a:pPr marL="450850" lvl="2" indent="-304800" defTabSz="895350">
              <a:buFontTx/>
              <a:buChar char="–"/>
            </a:pPr>
            <a:r>
              <a:rPr lang="en-US" dirty="0"/>
              <a:t>Palestinian leadership organized under a weak Arab executive</a:t>
            </a:r>
          </a:p>
          <a:p>
            <a:pPr marL="450850" lvl="2" indent="-304800" defTabSz="895350">
              <a:buFontTx/>
              <a:buChar char="–"/>
            </a:pPr>
            <a:r>
              <a:rPr lang="en-US" dirty="0"/>
              <a:t>Zionist organizations were much more significant, well-organized and managed</a:t>
            </a:r>
          </a:p>
        </p:txBody>
      </p:sp>
      <p:sp>
        <p:nvSpPr>
          <p:cNvPr id="237571" name="Rectangle 3"/>
          <p:cNvSpPr>
            <a:spLocks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Mandate territories: Britain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E87ADA7F-95BE-4633-8F10-2DD28DD58DE9}" type="slidenum">
              <a:rPr lang="en-US"/>
              <a:pPr/>
              <a:t>8</a:t>
            </a:fld>
            <a:endParaRPr lang="en-US"/>
          </a:p>
        </p:txBody>
      </p:sp>
      <p:sp>
        <p:nvSpPr>
          <p:cNvPr id="239618" name="Rectangle 2"/>
          <p:cNvSpPr>
            <a:spLocks noChangeArrowheads="1"/>
          </p:cNvSpPr>
          <p:nvPr/>
        </p:nvSpPr>
        <p:spPr bwMode="auto">
          <a:xfrm>
            <a:off x="431800" y="909638"/>
            <a:ext cx="8334375" cy="4156075"/>
          </a:xfrm>
          <a:prstGeom prst="rect">
            <a:avLst/>
          </a:prstGeom>
          <a:noFill/>
          <a:ln w="9525">
            <a:noFill/>
            <a:miter lim="800000"/>
            <a:headEnd/>
            <a:tailEnd/>
          </a:ln>
          <a:effectLst/>
        </p:spPr>
        <p:txBody>
          <a:bodyPr lIns="0" tIns="0" rIns="0" bIns="0">
            <a:spAutoFit/>
          </a:bodyPr>
          <a:lstStyle/>
          <a:p>
            <a:pPr marL="306388" lvl="1" indent="-304800" defTabSz="895350">
              <a:buSzPct val="120000"/>
              <a:buFontTx/>
              <a:buChar char="•"/>
            </a:pPr>
            <a:r>
              <a:rPr lang="en-US" b="1" dirty="0"/>
              <a:t>French in Syria</a:t>
            </a:r>
          </a:p>
          <a:p>
            <a:pPr marL="450850" lvl="2" indent="-304800" defTabSz="895350">
              <a:buFontTx/>
              <a:buChar char="–"/>
            </a:pPr>
            <a:r>
              <a:rPr lang="en-US" dirty="0"/>
              <a:t>Divided Syria up administratively into geographic and ethnic regions</a:t>
            </a:r>
          </a:p>
          <a:p>
            <a:pPr marL="450850" lvl="2" indent="-304800" defTabSz="895350">
              <a:buFontTx/>
              <a:buChar char="–"/>
            </a:pPr>
            <a:r>
              <a:rPr lang="en-US" dirty="0"/>
              <a:t>Political life was dominated by Sunni Muslims; minorities went into other areas (military)</a:t>
            </a:r>
          </a:p>
          <a:p>
            <a:pPr marL="450850" lvl="2" indent="-304800" defTabSz="895350">
              <a:buFontTx/>
              <a:buChar char="–"/>
            </a:pPr>
            <a:r>
              <a:rPr lang="en-US" dirty="0"/>
              <a:t>Massive revolt against the French presence in 1925-27</a:t>
            </a:r>
          </a:p>
          <a:p>
            <a:pPr marL="450850" lvl="2" indent="-304800" defTabSz="895350">
              <a:buFontTx/>
              <a:buChar char="–"/>
            </a:pPr>
            <a:r>
              <a:rPr lang="en-US" dirty="0"/>
              <a:t>Formation of a native political organization called the National Bloc from the old Ottoman elite</a:t>
            </a:r>
          </a:p>
          <a:p>
            <a:pPr marL="450850" lvl="2" indent="-304800" defTabSz="895350">
              <a:buFontTx/>
              <a:buChar char="–"/>
            </a:pPr>
            <a:endParaRPr lang="en-US" dirty="0"/>
          </a:p>
          <a:p>
            <a:pPr marL="306388" lvl="1" indent="-304800" defTabSz="895350">
              <a:buSzPct val="120000"/>
              <a:buFontTx/>
              <a:buChar char="•"/>
            </a:pPr>
            <a:r>
              <a:rPr lang="en-US" b="1" dirty="0"/>
              <a:t>French in Lebanon</a:t>
            </a:r>
          </a:p>
          <a:p>
            <a:pPr marL="450850" lvl="2" indent="-304800" defTabSz="895350">
              <a:buFontTx/>
              <a:buChar char="–"/>
            </a:pPr>
            <a:r>
              <a:rPr lang="en-US" dirty="0"/>
              <a:t>Thought of themselves as the protectors of the </a:t>
            </a:r>
            <a:r>
              <a:rPr lang="en-US" dirty="0" err="1"/>
              <a:t>Maronite</a:t>
            </a:r>
            <a:r>
              <a:rPr lang="en-US" dirty="0"/>
              <a:t> Christians in Mount Lebanon; created Greater Lebanon in 1920, which gave the </a:t>
            </a:r>
            <a:r>
              <a:rPr lang="en-US" dirty="0" err="1"/>
              <a:t>Maronites</a:t>
            </a:r>
            <a:r>
              <a:rPr lang="en-US" dirty="0"/>
              <a:t> the largest state in which they would be a plurality (30%)</a:t>
            </a:r>
          </a:p>
          <a:p>
            <a:pPr marL="450850" lvl="2" indent="-304800" defTabSz="895350">
              <a:buFontTx/>
              <a:buChar char="–"/>
            </a:pPr>
            <a:r>
              <a:rPr lang="en-US" dirty="0"/>
              <a:t>Composed of </a:t>
            </a:r>
            <a:r>
              <a:rPr lang="en-US" dirty="0" err="1"/>
              <a:t>Maronites</a:t>
            </a:r>
            <a:r>
              <a:rPr lang="en-US" dirty="0"/>
              <a:t>, </a:t>
            </a:r>
            <a:r>
              <a:rPr lang="en-US" dirty="0" err="1"/>
              <a:t>Shi’a</a:t>
            </a:r>
            <a:r>
              <a:rPr lang="en-US" dirty="0"/>
              <a:t> Druze, Sunni, regular </a:t>
            </a:r>
            <a:r>
              <a:rPr lang="en-US" dirty="0" err="1"/>
              <a:t>Shi’a</a:t>
            </a:r>
            <a:endParaRPr lang="en-US" dirty="0"/>
          </a:p>
          <a:p>
            <a:pPr marL="450850" lvl="2" indent="-304800" defTabSz="895350">
              <a:buFontTx/>
              <a:buChar char="–"/>
            </a:pPr>
            <a:r>
              <a:rPr lang="en-US" dirty="0"/>
              <a:t>National Pact (1943): Confessional political system</a:t>
            </a:r>
          </a:p>
          <a:p>
            <a:pPr marL="450850" lvl="2" indent="-304800" defTabSz="895350">
              <a:buFontTx/>
              <a:buChar char="–"/>
            </a:pPr>
            <a:endParaRPr lang="en-US" dirty="0"/>
          </a:p>
          <a:p>
            <a:pPr marL="306388" lvl="1" indent="-304800" defTabSz="895350">
              <a:buSzPct val="120000"/>
              <a:buFontTx/>
              <a:buChar char="•"/>
            </a:pPr>
            <a:r>
              <a:rPr lang="en-US" b="1" dirty="0"/>
              <a:t>Independence</a:t>
            </a:r>
          </a:p>
          <a:p>
            <a:pPr marL="450850" lvl="2" indent="-304800" defTabSz="895350">
              <a:buFontTx/>
              <a:buChar char="–"/>
            </a:pPr>
            <a:r>
              <a:rPr lang="en-US" dirty="0"/>
              <a:t>French forces reluctantly left Syria and Lebanon in 1946</a:t>
            </a:r>
          </a:p>
          <a:p>
            <a:pPr marL="450850" lvl="2" indent="-304800" defTabSz="895350">
              <a:buFontTx/>
              <a:buChar char="–"/>
            </a:pPr>
            <a:endParaRPr lang="en-US" dirty="0"/>
          </a:p>
        </p:txBody>
      </p:sp>
      <p:sp>
        <p:nvSpPr>
          <p:cNvPr id="239619" name="Rectangle 3"/>
          <p:cNvSpPr>
            <a:spLocks noChangeArrowheads="1"/>
          </p:cNvSpPr>
          <p:nvPr>
            <p:ph type="title"/>
          </p:nvPr>
        </p:nvSpPr>
        <p:spPr bwMode="auto">
          <a:xfrm>
            <a:off x="119063" y="230188"/>
            <a:ext cx="8618537" cy="4921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2500"/>
              <a:t>Mandate territories: France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Blank">
  <a:themeElements>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2046</TotalTime>
  <Words>1240</Words>
  <Application>Microsoft Office PowerPoint</Application>
  <PresentationFormat>Custom</PresentationFormat>
  <Paragraphs>269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vt:lpstr>
      <vt:lpstr>The Middle East in 1914</vt:lpstr>
      <vt:lpstr>North Africa in 1914</vt:lpstr>
      <vt:lpstr>World War I and the end of the Ottoman Empire</vt:lpstr>
      <vt:lpstr>Territorial agreements</vt:lpstr>
      <vt:lpstr>Slide 4</vt:lpstr>
      <vt:lpstr>Slide 5</vt:lpstr>
      <vt:lpstr>Mandate territories</vt:lpstr>
      <vt:lpstr>Mandate territories: Britain</vt:lpstr>
      <vt:lpstr>Mandate territories: France</vt:lpstr>
      <vt:lpstr>French colonial possessions</vt:lpstr>
      <vt:lpstr>Reform in Turkey and Iran</vt:lpstr>
      <vt:lpstr>State-building in Saudi Arabia</vt:lpstr>
      <vt:lpstr>The Middle East and North Africa in 1930</vt:lpstr>
      <vt:lpstr>Key lecture terms—September 26</vt:lpstr>
      <vt:lpstr>Key lecture terms—September 28</vt:lpstr>
      <vt:lpstr>Key lecture terms—September 27</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McKinsey</dc:creator>
  <cp:keywords>Message Universal Template US</cp:keywords>
  <dc:description>Version 1.1</dc:description>
  <cp:lastModifiedBy>Administrator</cp:lastModifiedBy>
  <cp:revision>80</cp:revision>
  <cp:lastPrinted>2008-09-17T15:33:52Z</cp:lastPrinted>
  <dcterms:created xsi:type="dcterms:W3CDTF">2005-09-08T12:31:30Z</dcterms:created>
  <dcterms:modified xsi:type="dcterms:W3CDTF">2011-09-26T14:38:50Z</dcterms:modified>
  <cp:category>POT - 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US</vt:lpwstr>
  </property>
  <property fmtid="{D5CDD505-2E9C-101B-9397-08002B2CF9AE}" pid="4" name="NotesPageLayout">
    <vt:lpwstr>Message</vt:lpwstr>
  </property>
  <property fmtid="{D5CDD505-2E9C-101B-9397-08002B2CF9AE}" pid="5" name="DocID">
    <vt:lpwstr/>
  </property>
  <property fmtid="{D5CDD505-2E9C-101B-9397-08002B2CF9AE}" pid="6" name="DocIDinTitle">
    <vt:bool>false</vt:bool>
  </property>
  <property fmtid="{D5CDD505-2E9C-101B-9397-08002B2CF9AE}" pid="7" name="DocIDinSlide">
    <vt:bool>false</vt:bool>
  </property>
  <property fmtid="{D5CDD505-2E9C-101B-9397-08002B2CF9AE}" pid="8" name="DocIDPosition">
    <vt:i4>0</vt:i4>
  </property>
  <property fmtid="{D5CDD505-2E9C-101B-9397-08002B2CF9AE}" pid="9" name="Title">
    <vt:lpwstr>Title</vt:lpwstr>
  </property>
  <property fmtid="{D5CDD505-2E9C-101B-9397-08002B2CF9AE}" pid="10" name="Final">
    <vt:bool>true</vt:bool>
  </property>
  <property fmtid="{D5CDD505-2E9C-101B-9397-08002B2CF9AE}" pid="11" name="Event">
    <vt:lpwstr/>
  </property>
  <property fmtid="{D5CDD505-2E9C-101B-9397-08002B2CF9AE}" pid="12" name="Delivery Date">
    <vt:lpwstr/>
  </property>
</Properties>
</file>