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58" r:id="rId4"/>
    <p:sldId id="259" r:id="rId5"/>
    <p:sldId id="257" r:id="rId6"/>
    <p:sldId id="25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9"/>
    <p:restoredTop sz="91525"/>
  </p:normalViewPr>
  <p:slideViewPr>
    <p:cSldViewPr snapToGrid="0" snapToObjects="1">
      <p:cViewPr varScale="1">
        <p:scale>
          <a:sx n="72" d="100"/>
          <a:sy n="72" d="100"/>
        </p:scale>
        <p:origin x="208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5351-FFBB-DC48-A5C7-A2E7C3C9F1CB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FEC4-CAF8-E346-9B6E-0A152882A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5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5351-FFBB-DC48-A5C7-A2E7C3C9F1CB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FEC4-CAF8-E346-9B6E-0A152882A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5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5351-FFBB-DC48-A5C7-A2E7C3C9F1CB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FEC4-CAF8-E346-9B6E-0A152882A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5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5351-FFBB-DC48-A5C7-A2E7C3C9F1CB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FEC4-CAF8-E346-9B6E-0A152882A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2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5351-FFBB-DC48-A5C7-A2E7C3C9F1CB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FEC4-CAF8-E346-9B6E-0A152882A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0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5351-FFBB-DC48-A5C7-A2E7C3C9F1CB}" type="datetimeFigureOut">
              <a:rPr lang="en-US" smtClean="0"/>
              <a:t>5/6/19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FEC4-CAF8-E346-9B6E-0A152882A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5351-FFBB-DC48-A5C7-A2E7C3C9F1CB}" type="datetimeFigureOut">
              <a:rPr lang="en-US" smtClean="0"/>
              <a:t>5/6/19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FEC4-CAF8-E346-9B6E-0A152882A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5351-FFBB-DC48-A5C7-A2E7C3C9F1CB}" type="datetimeFigureOut">
              <a:rPr lang="en-US" smtClean="0"/>
              <a:t>5/6/19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FEC4-CAF8-E346-9B6E-0A152882A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8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5351-FFBB-DC48-A5C7-A2E7C3C9F1CB}" type="datetimeFigureOut">
              <a:rPr lang="en-US" smtClean="0"/>
              <a:t>5/6/19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FEC4-CAF8-E346-9B6E-0A152882A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5351-FFBB-DC48-A5C7-A2E7C3C9F1CB}" type="datetimeFigureOut">
              <a:rPr lang="en-US" smtClean="0"/>
              <a:t>5/6/19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FEC4-CAF8-E346-9B6E-0A152882A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5351-FFBB-DC48-A5C7-A2E7C3C9F1CB}" type="datetimeFigureOut">
              <a:rPr lang="en-US" smtClean="0"/>
              <a:t>5/6/19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FEC4-CAF8-E346-9B6E-0A152882A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5351-FFBB-DC48-A5C7-A2E7C3C9F1CB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9FEC4-CAF8-E346-9B6E-0A152882A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3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4UhZZQNrw4" TargetMode="External"/><Relationship Id="rId2" Type="http://schemas.openxmlformats.org/officeDocument/2006/relationships/hyperlink" Target="https://www.youtube.com/watch?v=XhILxtQYSxw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OLOLrUBRBY" TargetMode="External"/><Relationship Id="rId13" Type="http://schemas.openxmlformats.org/officeDocument/2006/relationships/hyperlink" Target="http://www.aljazeera.com/programmes/women-make-change/2015/09/kenya-water-women-150907100720512.html" TargetMode="External"/><Relationship Id="rId3" Type="http://schemas.openxmlformats.org/officeDocument/2006/relationships/hyperlink" Target="https://www.youtube.com/watch?v=Atpvxh-1Oms" TargetMode="External"/><Relationship Id="rId7" Type="http://schemas.openxmlformats.org/officeDocument/2006/relationships/hyperlink" Target="https://www.youtube.com/watch?v=6QkNxt7MpWM" TargetMode="External"/><Relationship Id="rId12" Type="http://schemas.openxmlformats.org/officeDocument/2006/relationships/hyperlink" Target="https://www.youtube.com/watch?v=hQp7Kp477Wg" TargetMode="External"/><Relationship Id="rId2" Type="http://schemas.openxmlformats.org/officeDocument/2006/relationships/hyperlink" Target="http://www.faso-soap.info/?lang=e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SRFs_S4eDjI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www.ted.com/talks/fred_swaniker_the_leaders_who_ruined_africa_and_the_generation_who_can_fix_it?language=en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www.youtube.com/watch?v=eQbftT9OX1s" TargetMode="Externa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800"/>
            <a:ext cx="9144000" cy="572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23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682" y="5583456"/>
            <a:ext cx="4901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https://www.youtube.com/watch?v=XhILxtQYSxw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0682" y="6218478"/>
            <a:ext cx="5122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https://www.youtube.com/watch?v=w4UhZZQNrw4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61" y="201275"/>
            <a:ext cx="2951844" cy="1967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004" y="778319"/>
            <a:ext cx="5702192" cy="40143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1946" y="5559492"/>
            <a:ext cx="17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[Short version 3’]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24146" y="6206496"/>
            <a:ext cx="2045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[Longer version 25’]</a:t>
            </a:r>
          </a:p>
        </p:txBody>
      </p:sp>
    </p:spTree>
    <p:extLst>
      <p:ext uri="{BB962C8B-B14F-4D97-AF65-F5344CB8AC3E}">
        <p14:creationId xmlns:p14="http://schemas.microsoft.com/office/powerpoint/2010/main" val="99189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568" y="1907490"/>
            <a:ext cx="4714858" cy="316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2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27" y="708590"/>
            <a:ext cx="8407885" cy="513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31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88" y="107053"/>
            <a:ext cx="6691638" cy="3259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525" y="3366837"/>
            <a:ext cx="5802240" cy="3175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88" y="3965925"/>
            <a:ext cx="2827671" cy="212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44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6326" y="193803"/>
            <a:ext cx="834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Herculanum"/>
                <a:cs typeface="Herculanum"/>
              </a:rPr>
              <a:t>Innovation in Africa: Turning Challenges into Opportunities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2879" y="716042"/>
            <a:ext cx="2934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Faso  Soap (Burkina Faso) [2’]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879" y="963951"/>
            <a:ext cx="3639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http://www.faso-soap.info/?lang=en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8919" y="2560641"/>
            <a:ext cx="479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Zimbabwean Farmers (</a:t>
            </a:r>
            <a:r>
              <a:rPr lang="en-US" dirty="0" err="1"/>
              <a:t>Kwara</a:t>
            </a:r>
            <a:r>
              <a:rPr lang="en-US" dirty="0"/>
              <a:t> State, Nigeria) [10’]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919" y="2771480"/>
            <a:ext cx="496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https://www.youtube.com/watch?v=Atpvxh-1Oms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8919" y="3235040"/>
            <a:ext cx="537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Patrick </a:t>
            </a:r>
            <a:r>
              <a:rPr lang="en-US" dirty="0" err="1"/>
              <a:t>Awua</a:t>
            </a:r>
            <a:r>
              <a:rPr lang="en-US" dirty="0"/>
              <a:t>, Founder of </a:t>
            </a:r>
            <a:r>
              <a:rPr lang="en-US" dirty="0" err="1"/>
              <a:t>Ashesi</a:t>
            </a:r>
            <a:r>
              <a:rPr lang="en-US" dirty="0"/>
              <a:t> University (Ghana) [7’]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902" y="3462689"/>
            <a:ext cx="493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https://www.youtube.com/watch?v=eQbftT9OX1s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8590" y="3862497"/>
            <a:ext cx="560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Fred </a:t>
            </a:r>
            <a:r>
              <a:rPr lang="en-US" dirty="0" err="1"/>
              <a:t>Swaniker</a:t>
            </a:r>
            <a:r>
              <a:rPr lang="en-US" dirty="0"/>
              <a:t>, Founder of ALA and ALU (</a:t>
            </a:r>
            <a:r>
              <a:rPr lang="en-US" dirty="0" err="1"/>
              <a:t>PanAfrican</a:t>
            </a:r>
            <a:r>
              <a:rPr lang="en-US" dirty="0"/>
              <a:t>) [13’]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3470" y="4129540"/>
            <a:ext cx="8192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5"/>
              </a:rPr>
              <a:t>https://www.ted.com/talks/fred_swaniker_the_leaders_who_ruined_africa_and_the_generation_who_can_fix_it?language=en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93470" y="4469146"/>
            <a:ext cx="4401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Inventors in Africa (Boot Camp, Togo) [4’23”]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2883" y="4744717"/>
            <a:ext cx="4824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https://www.youtube.com/watch?v=SRFs_S4eDjI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3470" y="5223989"/>
            <a:ext cx="483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William </a:t>
            </a:r>
            <a:r>
              <a:rPr lang="en-US" dirty="0" err="1"/>
              <a:t>Kamkwamba</a:t>
            </a:r>
            <a:r>
              <a:rPr lang="en-US" dirty="0"/>
              <a:t> (Wind energy, Malawi) [6’]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70" y="5511550"/>
            <a:ext cx="5230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https://www.youtube.com/watch?v=6QkNxt7MpWM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3470" y="5888657"/>
            <a:ext cx="442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Kelvin Doe (DJ Man Focus, Sierra Leone) [10’]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2883" y="6157189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8"/>
              </a:rPr>
              <a:t>https://www.youtube.com/watch?v=XOLOLrUBRBY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4835" y="5044691"/>
            <a:ext cx="2704029" cy="13266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3422" y="850900"/>
            <a:ext cx="2035145" cy="11447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8897" y="2494681"/>
            <a:ext cx="1290006" cy="17249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9510" y="1388492"/>
            <a:ext cx="3530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Bottling Up Houses (Nigeria) [1’49”]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8803" y="1604161"/>
            <a:ext cx="510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12"/>
              </a:rPr>
              <a:t>https://www.youtube.com/watch?v=hQp7Kp477Wg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58919" y="2249460"/>
            <a:ext cx="6374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13"/>
              </a:rPr>
              <a:t>http://www.aljazeera.com/programmes/women-make-change/2015/09/kenya-water-women-150907100720512.html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698803" y="1990392"/>
            <a:ext cx="234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Kenya’s Water Women</a:t>
            </a:r>
          </a:p>
        </p:txBody>
      </p:sp>
    </p:spTree>
    <p:extLst>
      <p:ext uri="{BB962C8B-B14F-4D97-AF65-F5344CB8AC3E}">
        <p14:creationId xmlns:p14="http://schemas.microsoft.com/office/powerpoint/2010/main" val="815018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288</Words>
  <Application>Microsoft Macintosh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Herculanum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Middlebury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Nadia Rabesahala Horning</dc:creator>
  <cp:lastModifiedBy>Horning, Nadia R.</cp:lastModifiedBy>
  <cp:revision>27</cp:revision>
  <dcterms:created xsi:type="dcterms:W3CDTF">2016-05-09T17:02:47Z</dcterms:created>
  <dcterms:modified xsi:type="dcterms:W3CDTF">2019-05-07T00:36:36Z</dcterms:modified>
</cp:coreProperties>
</file>