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45"/>
  </p:normalViewPr>
  <p:slideViewPr>
    <p:cSldViewPr>
      <p:cViewPr varScale="1">
        <p:scale>
          <a:sx n="79" d="100"/>
          <a:sy n="79" d="100"/>
        </p:scale>
        <p:origin x="20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4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8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2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5B0F6-6F7E-4253-B2CA-EEA999C68161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CB922-63F4-4FA2-84DC-B2FC189C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jazeera.com/programmes/general/2010/11/2010112913104428579.html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hyperlink" Target="https://www.aljazeera.com/programmes/general/2010/11/201011298744520338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aljazeera.com/programmes/rizkhan/2011/01/20111317594675041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7867605" TargetMode="External"/><Relationship Id="rId4" Type="http://schemas.openxmlformats.org/officeDocument/2006/relationships/hyperlink" Target="https://www.youtube.com/watch?v=nU4iPF35RU8" TargetMode="External"/><Relationship Id="rId5" Type="http://schemas.openxmlformats.org/officeDocument/2006/relationships/hyperlink" Target="https://www.youtube.com/watch?v=KGMenQfl5XM" TargetMode="External"/><Relationship Id="rId6" Type="http://schemas.openxmlformats.org/officeDocument/2006/relationships/hyperlink" Target="https://www.youtube.com/watch?v=a9HnojnhAU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KqJr46_yUH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Belgian Congo 1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459"/>
            <a:ext cx="7391400" cy="63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2743200"/>
            <a:ext cx="9525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1469" y="2922813"/>
            <a:ext cx="827314" cy="3483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3124200"/>
            <a:ext cx="827314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ikitravel.org/upload/shared/thumb/3/3e/Map_of_Rwanda.png/400px-Map_of_Rwan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91097"/>
            <a:ext cx="43149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kn.org/wp-content/uploads/2011/11/Rwanda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1187"/>
            <a:ext cx="2718616" cy="181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njoyrwanda.info/wp-content/uploads/2010/11/tea-from-Rwan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4786584"/>
            <a:ext cx="3095625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0.gstatic.com/images?q=tbn:ANd9GcSnYgY2wnXJ_iZE3UT1Y1wgZLI0C2PSHswPwo4zw9UjaGkt8s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227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arm1.staticflickr.com/114/264341670_eb5ff2f1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2426465"/>
            <a:ext cx="2914416" cy="21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51" y="366926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https://www.aljazeera.com/programmes/rizkhan/2011/01/201113175946750414.html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17" y="653534"/>
            <a:ext cx="485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on the 1994 Genocide—Part 1 [9 </a:t>
            </a:r>
            <a:r>
              <a:rPr lang="en-US" dirty="0" err="1" smtClean="0"/>
              <a:t>mn</a:t>
            </a:r>
            <a:r>
              <a:rPr lang="en-US" dirty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051" y="3065417"/>
            <a:ext cx="785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President Paul </a:t>
            </a:r>
            <a:r>
              <a:rPr lang="en-US" dirty="0" err="1" smtClean="0"/>
              <a:t>Kagame’s</a:t>
            </a:r>
            <a:r>
              <a:rPr lang="en-US" dirty="0" smtClean="0"/>
              <a:t> Comments on the Post-Genocide Rwanda (2011) [25 </a:t>
            </a:r>
            <a:r>
              <a:rPr lang="en-US" dirty="0" err="1" smtClean="0"/>
              <a:t>mn</a:t>
            </a:r>
            <a:r>
              <a:rPr lang="en-US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051" y="1828800"/>
            <a:ext cx="491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the 1994 Genocide Unfolded—Part 2 [16 </a:t>
            </a:r>
            <a:r>
              <a:rPr lang="en-US" dirty="0" err="1" smtClean="0"/>
              <a:t>mn</a:t>
            </a:r>
            <a:r>
              <a:rPr lang="en-US" dirty="0"/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051" y="2470666"/>
            <a:ext cx="840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http://www.aljazeera.com/programmes/general/2010/11/2010112913104428579.html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nangamadumbu.tripod.com/ukozivuze/juvenal_habyarim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" y="4395983"/>
            <a:ext cx="1271179" cy="19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reeuganda.files.wordpress.com/2010/09/paul-kagame-younger-fatigues-fl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10" y="4395983"/>
            <a:ext cx="2851452" cy="19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4.ytimg.com/vi/wnJmUBdx-Fo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39" y="4395983"/>
            <a:ext cx="2557961" cy="19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6377243"/>
            <a:ext cx="1512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Juvenal </a:t>
            </a:r>
            <a:r>
              <a:rPr lang="en-US" sz="1200" dirty="0" err="1" smtClean="0"/>
              <a:t>Habyarimana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9182" y="6391143"/>
            <a:ext cx="1288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Paul </a:t>
            </a:r>
            <a:r>
              <a:rPr lang="en-US" sz="1200" dirty="0" err="1" smtClean="0"/>
              <a:t>Kagame</a:t>
            </a:r>
            <a:r>
              <a:rPr lang="en-US" sz="1200" dirty="0" smtClean="0"/>
              <a:t>, RPF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157543"/>
            <a:ext cx="837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https://www.aljazeera.com/programmes/general/2010/11/201011298744520338.html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381" y="1197425"/>
            <a:ext cx="494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https://www.youtube.com/watch?v=KqJr46_yUH8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381" y="907140"/>
            <a:ext cx="378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Events: Washington Post, 2014 [4’47”]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8571" y="1748955"/>
            <a:ext cx="69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BBC Rwanda’s Untold Story, 2015 [1 hour, esp. 6:15-11:35 for LT causes]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0338" y="2080383"/>
            <a:ext cx="308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3"/>
              </a:rPr>
              <a:t>https://vimeo.com/107867605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8573" y="3755116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https://www.youtube.com/watch?v=nU4iPF35RU8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6478" y="3393895"/>
            <a:ext cx="464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 to Recovery: NTV (Uganda), 2012 [4’12”]1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860" y="4729217"/>
            <a:ext cx="509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https://www.youtube.com/watch?v=KGMenQfl5XM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0023" y="4356660"/>
            <a:ext cx="371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Rwanda’s Opportunities, 2011 [4’56”]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5833" y="5418652"/>
            <a:ext cx="398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Entrepreneurs of Rwanda, 2011 [14’18”]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4863" y="5781514"/>
            <a:ext cx="497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https://www.youtube.com/watch?v=a9HnojnhAUs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3524" y="374952"/>
            <a:ext cx="325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1994 RWANDAN GENOCIDE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5924" y="2831043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PROSPECTS FOR/PERSPECTIVES ON RECOVERY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59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127</Words>
  <Application>Microsoft Macintosh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Middlebury College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Horning</dc:creator>
  <cp:lastModifiedBy>Microsoft Office User</cp:lastModifiedBy>
  <cp:revision>7</cp:revision>
  <dcterms:created xsi:type="dcterms:W3CDTF">2013-03-17T21:15:33Z</dcterms:created>
  <dcterms:modified xsi:type="dcterms:W3CDTF">2019-03-19T01:01:02Z</dcterms:modified>
</cp:coreProperties>
</file>