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0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9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8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2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7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7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624E-BAE7-BF48-A0A3-B3DDB560C143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3E511-AE57-AA43-BE4A-8643F435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6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07867605" TargetMode="External"/><Relationship Id="rId4" Type="http://schemas.openxmlformats.org/officeDocument/2006/relationships/hyperlink" Target="https://www.youtube.com/watch?v=nU4iPF35RU8" TargetMode="External"/><Relationship Id="rId5" Type="http://schemas.openxmlformats.org/officeDocument/2006/relationships/hyperlink" Target="https://www.youtube.com/watch?v=KGMenQfl5XM" TargetMode="External"/><Relationship Id="rId6" Type="http://schemas.openxmlformats.org/officeDocument/2006/relationships/hyperlink" Target="https://www.youtube.com/watch?v=a9HnojnhAUs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KqJr46_yUH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4381" y="1197425"/>
            <a:ext cx="4946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https://www.youtube.com/watch?v=KqJr46_yUH8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4381" y="907140"/>
            <a:ext cx="378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Events: Washington Post, 2014 [4’47”]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88571" y="1748955"/>
            <a:ext cx="695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BBC Rwanda’s Untold Story, 2015 [1 hour, esp. 6:15-11:35 for LT causes]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10338" y="2080383"/>
            <a:ext cx="308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hlinkClick r:id="rId3"/>
              </a:rPr>
              <a:t>https://vimeo.com/107867605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88573" y="3755116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https://www.youtube.com/watch?v=nU4iPF35RU8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76478" y="3393895"/>
            <a:ext cx="464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 to Recovery: NTV (Uganda), 2012 [4’12”]1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24860" y="4729217"/>
            <a:ext cx="5099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https://www.youtube.com/watch?v=KGMenQfl5XM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20023" y="4356660"/>
            <a:ext cx="371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Rwanda’s Opportunities, 2011 [4’56”]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5833" y="5418652"/>
            <a:ext cx="398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Entrepreneurs of Rwanda, 2011 [14’18”]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24863" y="5781514"/>
            <a:ext cx="497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https://www.youtube.com/watch?v=a9HnojnhAUs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3524" y="374952"/>
            <a:ext cx="325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1994 RWANDAN GENOCIDE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924" y="2831043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PERPECTIVES ON RECOVERY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592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123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Rabesahala Horning</dc:creator>
  <cp:lastModifiedBy>Nadia Rabesahala Horning</cp:lastModifiedBy>
  <cp:revision>9</cp:revision>
  <dcterms:created xsi:type="dcterms:W3CDTF">2016-03-20T20:59:46Z</dcterms:created>
  <dcterms:modified xsi:type="dcterms:W3CDTF">2016-03-21T13:21:51Z</dcterms:modified>
</cp:coreProperties>
</file>