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8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1181C-9D00-1B46-9029-2180F9FEA3D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1BED1-ACF7-8942-BF5D-5DE4FD80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has the place of athletics been affected by changing student population – other sources of entertainment, higher admissions standards means more competitive academic environment which, in turn, limits time devoted to sports spectatorship</a:t>
            </a:r>
          </a:p>
          <a:p>
            <a:pPr marL="114300" indent="0">
              <a:buNone/>
            </a:pPr>
            <a:r>
              <a:rPr lang="en-US" dirty="0" smtClean="0"/>
              <a:t> 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Early years – lack of regulation – bad safety records, also unethical recruitment practices for athletes.</a:t>
            </a:r>
          </a:p>
          <a:p>
            <a:endParaRPr lang="en-US" dirty="0" smtClean="0"/>
          </a:p>
          <a:p>
            <a:r>
              <a:rPr lang="en-US" dirty="0" smtClean="0"/>
              <a:t>Regulation changed some of this…</a:t>
            </a:r>
          </a:p>
          <a:p>
            <a:pPr marL="114300" indent="0">
              <a:buNone/>
            </a:pPr>
            <a:endParaRPr lang="en-US" smtClean="0"/>
          </a:p>
          <a:p>
            <a:pPr marL="114300" indent="0">
              <a:buNone/>
            </a:pP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BED1-ACF7-8942-BF5D-5DE4FD800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6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1/10/14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1/10/14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saki.com/project/278/middlebury-college-fieldhouse-and-athletic-district-master-plan/" TargetMode="External"/><Relationship Id="rId3" Type="http://schemas.openxmlformats.org/officeDocument/2006/relationships/hyperlink" Target="http://localprojects.net/client/cleveland-museum-of-ar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Field House Museum </a:t>
            </a:r>
            <a:br>
              <a:rPr lang="en-US" dirty="0" smtClean="0"/>
            </a:br>
            <a:r>
              <a:rPr lang="en-US" dirty="0" smtClean="0"/>
              <a:t>agenda 1-10-14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1813" y="1752600"/>
            <a:ext cx="8698011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Report on conference call with Sasaki Associates and Local Projects</a:t>
            </a:r>
          </a:p>
          <a:p>
            <a:pPr lvl="1"/>
            <a:r>
              <a:rPr lang="en-US" dirty="0" smtClean="0"/>
              <a:t>Look at Cleveland Museum site</a:t>
            </a:r>
          </a:p>
          <a:p>
            <a:pPr lvl="1"/>
            <a:r>
              <a:rPr lang="en-US" dirty="0" smtClean="0"/>
              <a:t>How we can help</a:t>
            </a:r>
          </a:p>
          <a:p>
            <a:pPr lvl="1"/>
            <a:r>
              <a:rPr lang="en-US" dirty="0" smtClean="0"/>
              <a:t>Implications for our activities this month</a:t>
            </a:r>
          </a:p>
          <a:p>
            <a:pPr lvl="1"/>
            <a:endParaRPr lang="en-US" dirty="0"/>
          </a:p>
          <a:p>
            <a:r>
              <a:rPr lang="en-US" dirty="0" smtClean="0"/>
              <a:t>Other business: Brad Nadeau, Special Collections, etc.</a:t>
            </a:r>
          </a:p>
          <a:p>
            <a:endParaRPr lang="en-US" dirty="0"/>
          </a:p>
          <a:p>
            <a:r>
              <a:rPr lang="en-US" dirty="0" smtClean="0"/>
              <a:t>Shulman and Bowen, </a:t>
            </a:r>
            <a:r>
              <a:rPr lang="en-US" i="1" dirty="0" smtClean="0"/>
              <a:t>The Game of Life </a:t>
            </a:r>
            <a:r>
              <a:rPr lang="en-US" dirty="0" smtClean="0"/>
              <a:t>(2001), excerpt</a:t>
            </a:r>
          </a:p>
          <a:p>
            <a:endParaRPr lang="en-US" dirty="0"/>
          </a:p>
          <a:p>
            <a:r>
              <a:rPr lang="en-US" dirty="0" err="1" smtClean="0"/>
              <a:t>Wordpress</a:t>
            </a:r>
            <a:r>
              <a:rPr lang="en-US" dirty="0" smtClean="0"/>
              <a:t> tutorial</a:t>
            </a:r>
          </a:p>
        </p:txBody>
      </p:sp>
    </p:spTree>
    <p:extLst>
      <p:ext uri="{BB962C8B-B14F-4D97-AF65-F5344CB8AC3E}">
        <p14:creationId xmlns:p14="http://schemas.microsoft.com/office/powerpoint/2010/main" val="303205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Sasaki and local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Sasaki:  </a:t>
            </a:r>
            <a:r>
              <a:rPr lang="en-US" dirty="0" smtClean="0">
                <a:hlinkClick r:id="rId2"/>
              </a:rPr>
              <a:t>Middlebury Field House Master Plan</a:t>
            </a:r>
            <a:br>
              <a:rPr lang="en-US" dirty="0" smtClean="0">
                <a:hlinkClick r:id="rId2"/>
              </a:rPr>
            </a:br>
            <a:endParaRPr lang="en-US" dirty="0">
              <a:hlinkClick r:id="rId2"/>
            </a:endParaRPr>
          </a:p>
          <a:p>
            <a:r>
              <a:rPr lang="en-US" dirty="0" smtClean="0"/>
              <a:t>Local Projects: </a:t>
            </a:r>
            <a:r>
              <a:rPr lang="en-US" dirty="0" smtClean="0">
                <a:hlinkClick r:id="rId3"/>
              </a:rPr>
              <a:t>Cleveland Museum of Art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Our role:</a:t>
            </a:r>
          </a:p>
          <a:p>
            <a:pPr lvl="1"/>
            <a:r>
              <a:rPr lang="en-US" dirty="0" smtClean="0"/>
              <a:t>Generate content</a:t>
            </a:r>
          </a:p>
          <a:p>
            <a:pPr lvl="1"/>
            <a:r>
              <a:rPr lang="en-US" dirty="0" smtClean="0"/>
              <a:t>Decide what stories we want to tell</a:t>
            </a:r>
          </a:p>
          <a:p>
            <a:pPr lvl="1"/>
            <a:endParaRPr lang="en-US" dirty="0">
              <a:hlinkClick r:id="rId2"/>
            </a:endParaRPr>
          </a:p>
          <a:p>
            <a:r>
              <a:rPr lang="en-US" dirty="0" smtClean="0"/>
              <a:t>Dates:  </a:t>
            </a:r>
          </a:p>
          <a:p>
            <a:pPr lvl="1"/>
            <a:r>
              <a:rPr lang="en-US" dirty="0" smtClean="0"/>
              <a:t>January 24 meeting</a:t>
            </a:r>
          </a:p>
          <a:p>
            <a:pPr lvl="1"/>
            <a:r>
              <a:rPr lang="en-US" dirty="0" smtClean="0"/>
              <a:t>October 2014 launch date</a:t>
            </a:r>
            <a:endParaRPr lang="en-US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46943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content -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digitize</a:t>
            </a:r>
          </a:p>
          <a:p>
            <a:r>
              <a:rPr lang="en-US" dirty="0" smtClean="0"/>
              <a:t>Where to store digital images</a:t>
            </a:r>
          </a:p>
          <a:p>
            <a:r>
              <a:rPr lang="en-US" dirty="0" smtClean="0"/>
              <a:t>Where to collect content: </a:t>
            </a:r>
          </a:p>
          <a:p>
            <a:pPr lvl="1"/>
            <a:r>
              <a:rPr lang="en-US" dirty="0" err="1" smtClean="0"/>
              <a:t>Kaleidescope</a:t>
            </a:r>
            <a:endParaRPr lang="en-US" dirty="0" smtClean="0"/>
          </a:p>
          <a:p>
            <a:pPr lvl="1"/>
            <a:r>
              <a:rPr lang="en-US" dirty="0" smtClean="0"/>
              <a:t>Middlebury publications </a:t>
            </a:r>
          </a:p>
          <a:p>
            <a:pPr lvl="2"/>
            <a:r>
              <a:rPr lang="en-US" dirty="0" smtClean="0"/>
              <a:t>1907-1981 Digital Collections</a:t>
            </a:r>
          </a:p>
          <a:p>
            <a:pPr lvl="2"/>
            <a:r>
              <a:rPr lang="en-US" dirty="0" smtClean="0"/>
              <a:t>1982-2001 microfilm</a:t>
            </a:r>
          </a:p>
          <a:p>
            <a:pPr lvl="2"/>
            <a:r>
              <a:rPr lang="en-US" dirty="0" smtClean="0"/>
              <a:t>1999-present LexisNexis – BUT NO PHOTOS</a:t>
            </a:r>
          </a:p>
          <a:p>
            <a:r>
              <a:rPr lang="en-US" dirty="0" smtClean="0"/>
              <a:t>Photos, memorabilia, clippings, </a:t>
            </a:r>
            <a:r>
              <a:rPr lang="en-US" dirty="0" err="1" smtClean="0"/>
              <a:t>etc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Special Collections</a:t>
            </a:r>
          </a:p>
          <a:p>
            <a:pPr lvl="1"/>
            <a:r>
              <a:rPr lang="en-US" dirty="0" smtClean="0"/>
              <a:t>Brad Nadeau’s office in the Athletic Complex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8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Shulman </a:t>
            </a:r>
            <a:r>
              <a:rPr lang="en-US" dirty="0" smtClean="0"/>
              <a:t>and </a:t>
            </a:r>
            <a:r>
              <a:rPr lang="en-US" dirty="0" err="1" smtClean="0"/>
              <a:t>bowen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Covers the changing dynamics of collegiate athletics from the late nineteenth century to 2001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trajectory of college sports is shaped, in part, by external forces.  What are some of these?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Athletic conferences – Ivies, NESCAC, NCAA, etc.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Tension between academic and athletic missions of colleges and universities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Shulman and Bowen point out that, for good or for ill, athletics occupy a central place on many college and university campuses.  Why?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History of efforts to regulate college athletics</a:t>
            </a:r>
          </a:p>
          <a:p>
            <a:endParaRPr lang="en-US" dirty="0" smtClean="0"/>
          </a:p>
          <a:p>
            <a:r>
              <a:rPr lang="en-US" dirty="0" smtClean="0"/>
              <a:t>Context </a:t>
            </a:r>
            <a:r>
              <a:rPr lang="en-US" dirty="0"/>
              <a:t>matters – a person who played lacrosse in the 1950s has little in common with someone who plays lacrosse today.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Increasing, earlier specialization of athletes – fewer multi-sport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82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17</TotalTime>
  <Words>174</Words>
  <Application>Microsoft Macintosh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Field House Museum  agenda 1-10-14</vt:lpstr>
      <vt:lpstr>Sasaki and local projects</vt:lpstr>
      <vt:lpstr>Generating content - logistics</vt:lpstr>
      <vt:lpstr>Shulman and bowen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House Museum  agenda 1-10-14</dc:title>
  <dc:creator>LIS</dc:creator>
  <cp:lastModifiedBy>LIS</cp:lastModifiedBy>
  <cp:revision>2</cp:revision>
  <dcterms:created xsi:type="dcterms:W3CDTF">2014-01-10T13:40:47Z</dcterms:created>
  <dcterms:modified xsi:type="dcterms:W3CDTF">2014-01-10T13:57:52Z</dcterms:modified>
</cp:coreProperties>
</file>