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10"/>
  </p:notesMasterIdLst>
  <p:sldIdLst>
    <p:sldId id="256" r:id="rId2"/>
    <p:sldId id="260" r:id="rId3"/>
    <p:sldId id="259" r:id="rId4"/>
    <p:sldId id="261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s Chamorr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2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205CF-89B6-9640-8FE1-C18EAAA7D674}" type="datetimeFigureOut">
              <a:rPr lang="en-US" smtClean="0"/>
              <a:t>4/21/15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6E307-75A8-6943-9103-42590094D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2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begin with, he’s a man of paradoxes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composer who never </a:t>
            </a:r>
            <a:r>
              <a:rPr lang="en-US" dirty="0" err="1" smtClean="0"/>
              <a:t>matered</a:t>
            </a:r>
            <a:r>
              <a:rPr lang="en-US" dirty="0" smtClean="0"/>
              <a:t> an</a:t>
            </a:r>
            <a:r>
              <a:rPr lang="en-US" baseline="0" dirty="0" smtClean="0"/>
              <a:t> instrument</a:t>
            </a:r>
          </a:p>
          <a:p>
            <a:r>
              <a:rPr lang="en-US" baseline="0" dirty="0" smtClean="0"/>
              <a:t>Obstinate rebel, but obsessed with systems</a:t>
            </a:r>
          </a:p>
          <a:p>
            <a:r>
              <a:rPr lang="en-US" baseline="0" dirty="0" smtClean="0"/>
              <a:t>Ambient music, also a rock star?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E307-75A8-6943-9103-42590094D1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64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Studio as</a:t>
            </a:r>
            <a:r>
              <a:rPr lang="en-US" baseline="0" dirty="0" smtClean="0"/>
              <a:t> an instrument, or generative</a:t>
            </a:r>
          </a:p>
          <a:p>
            <a:r>
              <a:rPr lang="en-US" baseline="0" dirty="0" smtClean="0"/>
              <a:t>Process not product</a:t>
            </a:r>
          </a:p>
          <a:p>
            <a:r>
              <a:rPr lang="en-US" baseline="0" dirty="0" smtClean="0"/>
              <a:t>Possibility and chance, but not free-form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E307-75A8-6943-9103-42590094D1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35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can you remember?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A created space?</a:t>
            </a:r>
          </a:p>
          <a:p>
            <a:r>
              <a:rPr lang="en-US" baseline="0" dirty="0" smtClean="0"/>
              <a:t>Peaceful, hypnotic, meditation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E307-75A8-6943-9103-42590094D1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7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E307-75A8-6943-9103-42590094D1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98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Gallery in the palace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Venaria</a:t>
            </a:r>
            <a:r>
              <a:rPr lang="en-US" baseline="0" dirty="0" smtClean="0"/>
              <a:t> in Turin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E307-75A8-6943-9103-42590094D1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7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Changes the language</a:t>
            </a:r>
            <a:r>
              <a:rPr lang="en-US" baseline="0" dirty="0" smtClean="0"/>
              <a:t> of music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E307-75A8-6943-9103-42590094D11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4/21/15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4/21/15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4/21/15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4/21/15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4/21/15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5AC8A2-C63C-49A4-89E9-2E4420D2ECA8}" type="datetimeFigureOut">
              <a:rPr lang="en-US" smtClean="0"/>
              <a:t>4/21/15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Brian </a:t>
            </a:r>
            <a:r>
              <a:rPr lang="en-US" dirty="0" err="1" smtClean="0"/>
              <a:t>Eno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5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anothergreenworld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3" t="10813" r="15132"/>
          <a:stretch/>
        </p:blipFill>
        <p:spPr>
          <a:xfrm>
            <a:off x="2917841" y="737927"/>
            <a:ext cx="3278281" cy="42419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17841" y="5211181"/>
            <a:ext cx="3192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Big Ship (3:02)</a:t>
            </a:r>
          </a:p>
          <a:p>
            <a:r>
              <a:rPr lang="en-US" dirty="0" smtClean="0"/>
              <a:t>Another Green World (1975)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1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41159"/>
            <a:ext cx="3181520" cy="4825605"/>
          </a:xfrm>
        </p:spPr>
        <p:txBody>
          <a:bodyPr>
            <a:normAutofit/>
          </a:bodyPr>
          <a:lstStyle/>
          <a:p>
            <a:r>
              <a:rPr lang="en-US" dirty="0" smtClean="0"/>
              <a:t>Art School</a:t>
            </a:r>
          </a:p>
          <a:p>
            <a:r>
              <a:rPr lang="en-US" dirty="0" smtClean="0"/>
              <a:t>Minimalism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playing the synthesizer to “playing the studio”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</a:t>
            </a:r>
            <a:endParaRPr lang="en-US" dirty="0"/>
          </a:p>
        </p:txBody>
      </p:sp>
      <p:pic>
        <p:nvPicPr>
          <p:cNvPr id="4" name="Picture 3" descr="img-brian4_15265121014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688" y="1524000"/>
            <a:ext cx="4778965" cy="37467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80617" y="5457226"/>
            <a:ext cx="290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Roxy Music, London, 1972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0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usicforairport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005" y="464615"/>
            <a:ext cx="4322064" cy="43220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9005" y="4993877"/>
            <a:ext cx="4322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Excerpt from 1/1 (17:21)</a:t>
            </a:r>
          </a:p>
          <a:p>
            <a:r>
              <a:rPr lang="en-US" dirty="0" smtClean="0"/>
              <a:t>Ambient 1: Music for Airports (1978)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53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6148" y="1524000"/>
            <a:ext cx="3868071" cy="498005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“Well, for me, it was something to do with stillness and non-</a:t>
            </a:r>
            <a:r>
              <a:rPr lang="en-US" sz="2400" dirty="0" err="1"/>
              <a:t>chaoticness</a:t>
            </a:r>
            <a:r>
              <a:rPr lang="en-US" sz="2400" dirty="0"/>
              <a:t>—some sort of belonging… It was the sense of wanting to make something that felt like it had a place in the world, rather than something that you just kind of stuck on for a little while to see how it works.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Ambient Music</a:t>
            </a:r>
            <a:endParaRPr lang="en-US" dirty="0"/>
          </a:p>
        </p:txBody>
      </p:sp>
      <p:pic>
        <p:nvPicPr>
          <p:cNvPr id="4" name="Picture 3" descr="img-brian11_152934846824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004" y="1870558"/>
            <a:ext cx="2947417" cy="392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038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Shutov_Assembl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013" y="480511"/>
            <a:ext cx="4341877" cy="43593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11876" y="4976714"/>
            <a:ext cx="4445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Shutov</a:t>
            </a:r>
            <a:r>
              <a:rPr lang="en-US" dirty="0" smtClean="0"/>
              <a:t> Assembly (1992)</a:t>
            </a:r>
          </a:p>
          <a:p>
            <a:r>
              <a:rPr lang="en-US" dirty="0" err="1" smtClean="0"/>
              <a:t>Stedelijk</a:t>
            </a:r>
            <a:r>
              <a:rPr lang="en-US" dirty="0" smtClean="0"/>
              <a:t> (5:29)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77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rian_Eno_-_Lu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036" y="620470"/>
            <a:ext cx="4514072" cy="45042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57036" y="5354259"/>
            <a:ext cx="4127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Excerpt from Lux 3</a:t>
            </a:r>
          </a:p>
          <a:p>
            <a:r>
              <a:rPr lang="en-US" dirty="0" smtClean="0"/>
              <a:t>Lux (2012)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44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5803286" y="480508"/>
            <a:ext cx="3123807" cy="892377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Influencees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5749721" y="1765540"/>
            <a:ext cx="3394279" cy="28548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British Pop/Rock</a:t>
            </a:r>
          </a:p>
          <a:p>
            <a:r>
              <a:rPr lang="en-US" dirty="0" smtClean="0"/>
              <a:t>No Wave</a:t>
            </a:r>
          </a:p>
          <a:p>
            <a:pPr marL="0" indent="0">
              <a:buNone/>
            </a:pPr>
            <a:r>
              <a:rPr lang="en-US" dirty="0" smtClean="0"/>
              <a:t>(NYC, late 1970s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Electronic music</a:t>
            </a:r>
          </a:p>
          <a:p>
            <a:r>
              <a:rPr lang="en-US" dirty="0" smtClean="0"/>
              <a:t>Everybody?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 descr="img-brian1_15260059027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83" y="761684"/>
            <a:ext cx="4859189" cy="36249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2183" y="4620439"/>
            <a:ext cx="4695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Bono, The Edge, and </a:t>
            </a:r>
            <a:r>
              <a:rPr lang="en-US" dirty="0" err="1" smtClean="0"/>
              <a:t>Eno</a:t>
            </a:r>
            <a:r>
              <a:rPr lang="en-US" dirty="0" smtClean="0"/>
              <a:t>, 1984.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2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390</TotalTime>
  <Words>253</Words>
  <Application>Microsoft Macintosh PowerPoint</Application>
  <PresentationFormat>On-screen Show (4:3)</PresentationFormat>
  <Paragraphs>44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Brian Eno</vt:lpstr>
      <vt:lpstr>PowerPoint Presentation</vt:lpstr>
      <vt:lpstr>Influences</vt:lpstr>
      <vt:lpstr>PowerPoint Presentation</vt:lpstr>
      <vt:lpstr>Ambient Music</vt:lpstr>
      <vt:lpstr>PowerPoint Presentation</vt:lpstr>
      <vt:lpstr>PowerPoint Presentation</vt:lpstr>
      <vt:lpstr>PowerPoint Presentation</vt:lpstr>
    </vt:vector>
  </TitlesOfParts>
  <Company>Middlebury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Brian Eno</dc:title>
  <dc:creator>Andres Chamorro</dc:creator>
  <cp:lastModifiedBy>Andres Chamorro</cp:lastModifiedBy>
  <cp:revision>25</cp:revision>
  <dcterms:created xsi:type="dcterms:W3CDTF">2015-04-20T18:17:18Z</dcterms:created>
  <dcterms:modified xsi:type="dcterms:W3CDTF">2015-04-21T18:50:51Z</dcterms:modified>
</cp:coreProperties>
</file>